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292" r:id="rId2"/>
    <p:sldId id="317" r:id="rId3"/>
    <p:sldId id="322" r:id="rId4"/>
    <p:sldId id="326" r:id="rId5"/>
    <p:sldId id="277" r:id="rId6"/>
    <p:sldId id="330" r:id="rId7"/>
    <p:sldId id="328" r:id="rId8"/>
    <p:sldId id="332" r:id="rId9"/>
    <p:sldId id="334" r:id="rId10"/>
    <p:sldId id="336" r:id="rId11"/>
    <p:sldId id="311" r:id="rId12"/>
    <p:sldId id="312" r:id="rId13"/>
    <p:sldId id="315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9831" autoAdjust="0"/>
  </p:normalViewPr>
  <p:slideViewPr>
    <p:cSldViewPr snapToGrid="0" snapToObjects="1">
      <p:cViewPr varScale="1">
        <p:scale>
          <a:sx n="103" d="100"/>
          <a:sy n="103" d="100"/>
        </p:scale>
        <p:origin x="-16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0CA0C5E-664F-C84C-85B9-5B4AB76D994D}" type="doc">
      <dgm:prSet loTypeId="urn:microsoft.com/office/officeart/2005/8/layout/vList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CEA9A7A-EDC9-7D45-BB70-41EA69BB3CB0}">
      <dgm:prSet phldrT="[Text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000" b="1" dirty="0" smtClean="0">
              <a:solidFill>
                <a:srgbClr val="000000"/>
              </a:solidFill>
            </a:rPr>
            <a:t>FORECASTING IMPACTS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000" dirty="0" smtClean="0">
              <a:solidFill>
                <a:srgbClr val="000000"/>
              </a:solidFill>
            </a:rPr>
            <a:t>-What impacts will occur if we take a specified action? </a:t>
          </a:r>
        </a:p>
        <a:p>
          <a:pPr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dirty="0">
            <a:solidFill>
              <a:srgbClr val="000000"/>
            </a:solidFill>
          </a:endParaRPr>
        </a:p>
      </dgm:t>
    </dgm:pt>
    <dgm:pt modelId="{8FC2E9B2-436A-A942-AA0E-CC4FBD38C613}" type="parTrans" cxnId="{1D101362-677A-544B-8500-6263C17FCF34}">
      <dgm:prSet/>
      <dgm:spPr/>
      <dgm:t>
        <a:bodyPr/>
        <a:lstStyle/>
        <a:p>
          <a:endParaRPr lang="en-US"/>
        </a:p>
      </dgm:t>
    </dgm:pt>
    <dgm:pt modelId="{CA59979B-30FE-F744-A580-30FBFF8CB25E}" type="sibTrans" cxnId="{1D101362-677A-544B-8500-6263C17FCF34}">
      <dgm:prSet/>
      <dgm:spPr/>
      <dgm:t>
        <a:bodyPr/>
        <a:lstStyle/>
        <a:p>
          <a:endParaRPr lang="en-US"/>
        </a:p>
      </dgm:t>
    </dgm:pt>
    <dgm:pt modelId="{91BF2042-CA5F-D84F-9FDA-88C652B7D423}">
      <dgm:prSet phldrT="[Text]"/>
      <dgm:spPr/>
      <dgm:t>
        <a:bodyPr/>
        <a:lstStyle/>
        <a:p>
          <a:endParaRPr lang="en-US" dirty="0"/>
        </a:p>
      </dgm:t>
    </dgm:pt>
    <dgm:pt modelId="{D7258838-D34D-524E-91D0-F15A65E1D24D}" type="parTrans" cxnId="{0F6814BD-20ED-F64E-AE03-75EA078BE3E0}">
      <dgm:prSet/>
      <dgm:spPr/>
      <dgm:t>
        <a:bodyPr/>
        <a:lstStyle/>
        <a:p>
          <a:endParaRPr lang="en-US"/>
        </a:p>
      </dgm:t>
    </dgm:pt>
    <dgm:pt modelId="{80E6EAA5-34DA-5D42-9439-8ED288B861FD}" type="sibTrans" cxnId="{0F6814BD-20ED-F64E-AE03-75EA078BE3E0}">
      <dgm:prSet/>
      <dgm:spPr/>
      <dgm:t>
        <a:bodyPr/>
        <a:lstStyle/>
        <a:p>
          <a:endParaRPr lang="en-US"/>
        </a:p>
      </dgm:t>
    </dgm:pt>
    <dgm:pt modelId="{9E6FF119-2656-AA4F-A773-5E86E3E55E7D}">
      <dgm:prSet phldrT="[Text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800" b="1" dirty="0" smtClean="0">
              <a:solidFill>
                <a:srgbClr val="000000"/>
              </a:solidFill>
            </a:rPr>
            <a:t>IA OF EVENTS/TOURISM ON THE ECONOMY, SOCIETY OR ENVIRONMENT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800" dirty="0" smtClean="0">
              <a:solidFill>
                <a:srgbClr val="000000"/>
              </a:solidFill>
            </a:rPr>
            <a:t>-What have been the overall impacts of events and/or tourism on the economy, society or environment?</a:t>
          </a:r>
        </a:p>
        <a:p>
          <a:pPr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b="0" dirty="0">
            <a:solidFill>
              <a:srgbClr val="000000"/>
            </a:solidFill>
          </a:endParaRPr>
        </a:p>
      </dgm:t>
    </dgm:pt>
    <dgm:pt modelId="{037F049E-8EA3-0543-A90A-4E935D2D322F}" type="parTrans" cxnId="{506E9BAC-B38A-F141-AA6A-9B6B9E0B9644}">
      <dgm:prSet/>
      <dgm:spPr/>
      <dgm:t>
        <a:bodyPr/>
        <a:lstStyle/>
        <a:p>
          <a:endParaRPr lang="en-US"/>
        </a:p>
      </dgm:t>
    </dgm:pt>
    <dgm:pt modelId="{66EEBD5A-BBE6-9B46-B89E-3BD767D7BB2F}" type="sibTrans" cxnId="{506E9BAC-B38A-F141-AA6A-9B6B9E0B9644}">
      <dgm:prSet/>
      <dgm:spPr/>
      <dgm:t>
        <a:bodyPr/>
        <a:lstStyle/>
        <a:p>
          <a:endParaRPr lang="en-US"/>
        </a:p>
      </dgm:t>
    </dgm:pt>
    <dgm:pt modelId="{DCBABA3D-1CE9-F647-AD67-6CFBC48165E4}">
      <dgm:prSet phldrT="[Text]"/>
      <dgm:spPr/>
      <dgm:t>
        <a:bodyPr/>
        <a:lstStyle/>
        <a:p>
          <a:endParaRPr lang="en-US" dirty="0"/>
        </a:p>
      </dgm:t>
    </dgm:pt>
    <dgm:pt modelId="{093632C8-15B1-9342-99B6-66701025E4FA}" type="parTrans" cxnId="{FCA66644-40D8-A341-A093-D522AA55CFB6}">
      <dgm:prSet/>
      <dgm:spPr/>
      <dgm:t>
        <a:bodyPr/>
        <a:lstStyle/>
        <a:p>
          <a:endParaRPr lang="en-US"/>
        </a:p>
      </dgm:t>
    </dgm:pt>
    <dgm:pt modelId="{C7F4246B-43D1-FA45-B43F-81A06E56151B}" type="sibTrans" cxnId="{FCA66644-40D8-A341-A093-D522AA55CFB6}">
      <dgm:prSet/>
      <dgm:spPr/>
      <dgm:t>
        <a:bodyPr/>
        <a:lstStyle/>
        <a:p>
          <a:endParaRPr lang="en-US"/>
        </a:p>
      </dgm:t>
    </dgm:pt>
    <dgm:pt modelId="{055A77FD-1FD1-7545-AE7A-1B8BC5656CA4}">
      <dgm:prSet phldrT="[Text]" custT="1"/>
      <dgm:spPr/>
      <dgm:t>
        <a:bodyPr/>
        <a:lstStyle/>
        <a:p>
          <a:pPr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dirty="0" smtClean="0">
              <a:solidFill>
                <a:srgbClr val="000000"/>
              </a:solidFill>
            </a:rPr>
            <a:t>STRATEGIC IMPACT ASSESSMENT</a:t>
          </a:r>
          <a:r>
            <a:rPr lang="en-US" sz="1900" dirty="0" smtClean="0">
              <a:solidFill>
                <a:srgbClr val="000000"/>
              </a:solidFill>
            </a:rPr>
            <a:t>: what are the probable impacts of alternative policies, strategies or </a:t>
          </a:r>
          <a:r>
            <a:rPr lang="en-US" sz="1900" dirty="0" err="1" smtClean="0">
              <a:solidFill>
                <a:srgbClr val="000000"/>
              </a:solidFill>
            </a:rPr>
            <a:t>programmes</a:t>
          </a:r>
          <a:r>
            <a:rPr lang="en-US" sz="1900" dirty="0" smtClean="0">
              <a:solidFill>
                <a:srgbClr val="000000"/>
              </a:solidFill>
            </a:rPr>
            <a:t>? </a:t>
          </a:r>
          <a:endParaRPr lang="en-US" sz="1900" dirty="0">
            <a:solidFill>
              <a:srgbClr val="000000"/>
            </a:solidFill>
          </a:endParaRPr>
        </a:p>
      </dgm:t>
    </dgm:pt>
    <dgm:pt modelId="{B333D393-D7EA-6A4B-AF80-58F58B9A29A9}" type="parTrans" cxnId="{80F3799F-AAEC-F04D-BF35-82DD7DF7FFDF}">
      <dgm:prSet/>
      <dgm:spPr/>
      <dgm:t>
        <a:bodyPr/>
        <a:lstStyle/>
        <a:p>
          <a:endParaRPr lang="en-US"/>
        </a:p>
      </dgm:t>
    </dgm:pt>
    <dgm:pt modelId="{8FA079B9-DBB3-B84B-B26D-D4B3A0149509}" type="sibTrans" cxnId="{80F3799F-AAEC-F04D-BF35-82DD7DF7FFDF}">
      <dgm:prSet/>
      <dgm:spPr/>
      <dgm:t>
        <a:bodyPr/>
        <a:lstStyle/>
        <a:p>
          <a:endParaRPr lang="en-US"/>
        </a:p>
      </dgm:t>
    </dgm:pt>
    <dgm:pt modelId="{88981A47-1AA9-9D4C-9CF8-90B66ADD8C85}">
      <dgm:prSet phldrT="[Text]"/>
      <dgm:spPr/>
      <dgm:t>
        <a:bodyPr/>
        <a:lstStyle/>
        <a:p>
          <a:endParaRPr lang="en-US" dirty="0"/>
        </a:p>
      </dgm:t>
    </dgm:pt>
    <dgm:pt modelId="{8568E4A4-341D-AB43-A06B-D2573305949E}" type="parTrans" cxnId="{4BB242A4-C2BA-334C-AEAD-A418A5D85202}">
      <dgm:prSet/>
      <dgm:spPr/>
      <dgm:t>
        <a:bodyPr/>
        <a:lstStyle/>
        <a:p>
          <a:endParaRPr lang="en-US"/>
        </a:p>
      </dgm:t>
    </dgm:pt>
    <dgm:pt modelId="{762E01B9-4B21-3B4C-A1A3-D6E1AB222895}" type="sibTrans" cxnId="{4BB242A4-C2BA-334C-AEAD-A418A5D85202}">
      <dgm:prSet/>
      <dgm:spPr/>
      <dgm:t>
        <a:bodyPr/>
        <a:lstStyle/>
        <a:p>
          <a:endParaRPr lang="en-US"/>
        </a:p>
      </dgm:t>
    </dgm:pt>
    <dgm:pt modelId="{470FB983-EADB-CB46-938F-176012C1646F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800" b="1" dirty="0" smtClean="0">
              <a:solidFill>
                <a:srgbClr val="000000"/>
              </a:solidFill>
            </a:rPr>
            <a:t>POST-EVENT IA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800" b="0" dirty="0" smtClean="0">
              <a:solidFill>
                <a:srgbClr val="000000"/>
              </a:solidFill>
            </a:rPr>
            <a:t>-</a:t>
          </a:r>
          <a:r>
            <a:rPr lang="en-US" sz="1800" dirty="0" smtClean="0">
              <a:solidFill>
                <a:srgbClr val="000000"/>
              </a:solidFill>
            </a:rPr>
            <a:t>What were the demonstrable outputs and impacts of a planned event or a tourism project?</a:t>
          </a:r>
        </a:p>
        <a:p>
          <a:endParaRPr lang="en-US" dirty="0"/>
        </a:p>
      </dgm:t>
    </dgm:pt>
    <dgm:pt modelId="{677960BF-6E2B-FD4E-AD01-262067CE4D84}" type="parTrans" cxnId="{B686DD6C-1D8B-9143-9BC9-A6E13EF0F782}">
      <dgm:prSet/>
      <dgm:spPr/>
      <dgm:t>
        <a:bodyPr/>
        <a:lstStyle/>
        <a:p>
          <a:endParaRPr lang="en-US"/>
        </a:p>
      </dgm:t>
    </dgm:pt>
    <dgm:pt modelId="{29D8701C-01C6-CF4E-8220-C3868A1FAED7}" type="sibTrans" cxnId="{B686DD6C-1D8B-9143-9BC9-A6E13EF0F782}">
      <dgm:prSet/>
      <dgm:spPr/>
      <dgm:t>
        <a:bodyPr/>
        <a:lstStyle/>
        <a:p>
          <a:endParaRPr lang="en-US"/>
        </a:p>
      </dgm:t>
    </dgm:pt>
    <dgm:pt modelId="{89D15B61-96CC-E842-A449-777C47B7AD9F}" type="pres">
      <dgm:prSet presAssocID="{E0CA0C5E-664F-C84C-85B9-5B4AB76D994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4CED401-C1B7-BA40-910B-D6C00E89B9E5}" type="pres">
      <dgm:prSet presAssocID="{0CEA9A7A-EDC9-7D45-BB70-41EA69BB3CB0}" presName="parentText" presStyleLbl="node1" presStyleIdx="0" presStyleCnt="4" custScaleY="8840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DB00ED-5DDA-5D4B-A1ED-5C2E9FEE314F}" type="pres">
      <dgm:prSet presAssocID="{0CEA9A7A-EDC9-7D45-BB70-41EA69BB3CB0}" presName="childTex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BA98973-E047-C940-A2F0-3342882DEA88}" type="pres">
      <dgm:prSet presAssocID="{470FB983-EADB-CB46-938F-176012C1646F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D33132-B004-844A-90C9-2CE18DEAEA44}" type="pres">
      <dgm:prSet presAssocID="{29D8701C-01C6-CF4E-8220-C3868A1FAED7}" presName="spacer" presStyleCnt="0"/>
      <dgm:spPr/>
    </dgm:pt>
    <dgm:pt modelId="{AFD04E21-E928-8D4A-9A19-28FD97FC6DEC}" type="pres">
      <dgm:prSet presAssocID="{9E6FF119-2656-AA4F-A773-5E86E3E55E7D}" presName="parentText" presStyleLbl="node1" presStyleIdx="2" presStyleCnt="4" custScaleY="1086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15FEF4-2242-A946-8E7A-85B46347A85F}" type="pres">
      <dgm:prSet presAssocID="{9E6FF119-2656-AA4F-A773-5E86E3E55E7D}" presName="childTex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ABE8EE-E426-FA4A-9615-3C88BD555607}" type="pres">
      <dgm:prSet presAssocID="{055A77FD-1FD1-7545-AE7A-1B8BC5656CA4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8A872E-B7C8-E74A-A34E-6C5B0C05A2AE}" type="pres">
      <dgm:prSet presAssocID="{055A77FD-1FD1-7545-AE7A-1B8BC5656CA4}" presName="childTex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06E9BAC-B38A-F141-AA6A-9B6B9E0B9644}" srcId="{E0CA0C5E-664F-C84C-85B9-5B4AB76D994D}" destId="{9E6FF119-2656-AA4F-A773-5E86E3E55E7D}" srcOrd="2" destOrd="0" parTransId="{037F049E-8EA3-0543-A90A-4E935D2D322F}" sibTransId="{66EEBD5A-BBE6-9B46-B89E-3BD767D7BB2F}"/>
    <dgm:cxn modelId="{B183E1BF-AC89-4642-BC96-C17B72420E50}" type="presOf" srcId="{055A77FD-1FD1-7545-AE7A-1B8BC5656CA4}" destId="{7FABE8EE-E426-FA4A-9615-3C88BD555607}" srcOrd="0" destOrd="0" presId="urn:microsoft.com/office/officeart/2005/8/layout/vList2"/>
    <dgm:cxn modelId="{0F6814BD-20ED-F64E-AE03-75EA078BE3E0}" srcId="{0CEA9A7A-EDC9-7D45-BB70-41EA69BB3CB0}" destId="{91BF2042-CA5F-D84F-9FDA-88C652B7D423}" srcOrd="0" destOrd="0" parTransId="{D7258838-D34D-524E-91D0-F15A65E1D24D}" sibTransId="{80E6EAA5-34DA-5D42-9439-8ED288B861FD}"/>
    <dgm:cxn modelId="{4BB242A4-C2BA-334C-AEAD-A418A5D85202}" srcId="{9E6FF119-2656-AA4F-A773-5E86E3E55E7D}" destId="{88981A47-1AA9-9D4C-9CF8-90B66ADD8C85}" srcOrd="0" destOrd="0" parTransId="{8568E4A4-341D-AB43-A06B-D2573305949E}" sibTransId="{762E01B9-4B21-3B4C-A1A3-D6E1AB222895}"/>
    <dgm:cxn modelId="{DE2662CA-92FD-2642-BC65-D8BBA55C9A3D}" type="presOf" srcId="{91BF2042-CA5F-D84F-9FDA-88C652B7D423}" destId="{2CDB00ED-5DDA-5D4B-A1ED-5C2E9FEE314F}" srcOrd="0" destOrd="0" presId="urn:microsoft.com/office/officeart/2005/8/layout/vList2"/>
    <dgm:cxn modelId="{F1C88DDE-DC88-C343-A068-FF6C181EBB0C}" type="presOf" srcId="{0CEA9A7A-EDC9-7D45-BB70-41EA69BB3CB0}" destId="{34CED401-C1B7-BA40-910B-D6C00E89B9E5}" srcOrd="0" destOrd="0" presId="urn:microsoft.com/office/officeart/2005/8/layout/vList2"/>
    <dgm:cxn modelId="{FCA66644-40D8-A341-A093-D522AA55CFB6}" srcId="{055A77FD-1FD1-7545-AE7A-1B8BC5656CA4}" destId="{DCBABA3D-1CE9-F647-AD67-6CFBC48165E4}" srcOrd="0" destOrd="0" parTransId="{093632C8-15B1-9342-99B6-66701025E4FA}" sibTransId="{C7F4246B-43D1-FA45-B43F-81A06E56151B}"/>
    <dgm:cxn modelId="{EF82577B-098D-0143-9AD0-675AED680250}" type="presOf" srcId="{470FB983-EADB-CB46-938F-176012C1646F}" destId="{0BA98973-E047-C940-A2F0-3342882DEA88}" srcOrd="0" destOrd="0" presId="urn:microsoft.com/office/officeart/2005/8/layout/vList2"/>
    <dgm:cxn modelId="{1D101362-677A-544B-8500-6263C17FCF34}" srcId="{E0CA0C5E-664F-C84C-85B9-5B4AB76D994D}" destId="{0CEA9A7A-EDC9-7D45-BB70-41EA69BB3CB0}" srcOrd="0" destOrd="0" parTransId="{8FC2E9B2-436A-A942-AA0E-CC4FBD38C613}" sibTransId="{CA59979B-30FE-F744-A580-30FBFF8CB25E}"/>
    <dgm:cxn modelId="{B2562566-6EA3-3842-9E99-BAAC1DB33FEC}" type="presOf" srcId="{9E6FF119-2656-AA4F-A773-5E86E3E55E7D}" destId="{AFD04E21-E928-8D4A-9A19-28FD97FC6DEC}" srcOrd="0" destOrd="0" presId="urn:microsoft.com/office/officeart/2005/8/layout/vList2"/>
    <dgm:cxn modelId="{8BF812B7-A92B-3647-BBDA-E62B5EA0F1A2}" type="presOf" srcId="{88981A47-1AA9-9D4C-9CF8-90B66ADD8C85}" destId="{7415FEF4-2242-A946-8E7A-85B46347A85F}" srcOrd="0" destOrd="0" presId="urn:microsoft.com/office/officeart/2005/8/layout/vList2"/>
    <dgm:cxn modelId="{55644DA8-9EBA-E641-9479-B0E505B93035}" type="presOf" srcId="{E0CA0C5E-664F-C84C-85B9-5B4AB76D994D}" destId="{89D15B61-96CC-E842-A449-777C47B7AD9F}" srcOrd="0" destOrd="0" presId="urn:microsoft.com/office/officeart/2005/8/layout/vList2"/>
    <dgm:cxn modelId="{B686DD6C-1D8B-9143-9BC9-A6E13EF0F782}" srcId="{E0CA0C5E-664F-C84C-85B9-5B4AB76D994D}" destId="{470FB983-EADB-CB46-938F-176012C1646F}" srcOrd="1" destOrd="0" parTransId="{677960BF-6E2B-FD4E-AD01-262067CE4D84}" sibTransId="{29D8701C-01C6-CF4E-8220-C3868A1FAED7}"/>
    <dgm:cxn modelId="{80F3799F-AAEC-F04D-BF35-82DD7DF7FFDF}" srcId="{E0CA0C5E-664F-C84C-85B9-5B4AB76D994D}" destId="{055A77FD-1FD1-7545-AE7A-1B8BC5656CA4}" srcOrd="3" destOrd="0" parTransId="{B333D393-D7EA-6A4B-AF80-58F58B9A29A9}" sibTransId="{8FA079B9-DBB3-B84B-B26D-D4B3A0149509}"/>
    <dgm:cxn modelId="{06C4B389-4A36-3A46-B570-D1B755580876}" type="presOf" srcId="{DCBABA3D-1CE9-F647-AD67-6CFBC48165E4}" destId="{AE8A872E-B7C8-E74A-A34E-6C5B0C05A2AE}" srcOrd="0" destOrd="0" presId="urn:microsoft.com/office/officeart/2005/8/layout/vList2"/>
    <dgm:cxn modelId="{3931E120-2265-0F44-8C44-9647E76BC84E}" type="presParOf" srcId="{89D15B61-96CC-E842-A449-777C47B7AD9F}" destId="{34CED401-C1B7-BA40-910B-D6C00E89B9E5}" srcOrd="0" destOrd="0" presId="urn:microsoft.com/office/officeart/2005/8/layout/vList2"/>
    <dgm:cxn modelId="{4C3784A9-D431-484A-80F0-018444AED234}" type="presParOf" srcId="{89D15B61-96CC-E842-A449-777C47B7AD9F}" destId="{2CDB00ED-5DDA-5D4B-A1ED-5C2E9FEE314F}" srcOrd="1" destOrd="0" presId="urn:microsoft.com/office/officeart/2005/8/layout/vList2"/>
    <dgm:cxn modelId="{F6FADE04-F4C6-044A-9C04-AED005060584}" type="presParOf" srcId="{89D15B61-96CC-E842-A449-777C47B7AD9F}" destId="{0BA98973-E047-C940-A2F0-3342882DEA88}" srcOrd="2" destOrd="0" presId="urn:microsoft.com/office/officeart/2005/8/layout/vList2"/>
    <dgm:cxn modelId="{F164A17F-B87A-8E45-96C9-3D2250087B7B}" type="presParOf" srcId="{89D15B61-96CC-E842-A449-777C47B7AD9F}" destId="{B0D33132-B004-844A-90C9-2CE18DEAEA44}" srcOrd="3" destOrd="0" presId="urn:microsoft.com/office/officeart/2005/8/layout/vList2"/>
    <dgm:cxn modelId="{B0AA5300-83B5-084F-B747-749CD197F116}" type="presParOf" srcId="{89D15B61-96CC-E842-A449-777C47B7AD9F}" destId="{AFD04E21-E928-8D4A-9A19-28FD97FC6DEC}" srcOrd="4" destOrd="0" presId="urn:microsoft.com/office/officeart/2005/8/layout/vList2"/>
    <dgm:cxn modelId="{4EF57237-7BF2-544B-875A-CD1B10C7A2BC}" type="presParOf" srcId="{89D15B61-96CC-E842-A449-777C47B7AD9F}" destId="{7415FEF4-2242-A946-8E7A-85B46347A85F}" srcOrd="5" destOrd="0" presId="urn:microsoft.com/office/officeart/2005/8/layout/vList2"/>
    <dgm:cxn modelId="{DDB15A20-EAFA-2649-941C-D93C9E7063FE}" type="presParOf" srcId="{89D15B61-96CC-E842-A449-777C47B7AD9F}" destId="{7FABE8EE-E426-FA4A-9615-3C88BD555607}" srcOrd="6" destOrd="0" presId="urn:microsoft.com/office/officeart/2005/8/layout/vList2"/>
    <dgm:cxn modelId="{42AF9E6C-5F0F-4049-A4E8-52496090A63A}" type="presParOf" srcId="{89D15B61-96CC-E842-A449-777C47B7AD9F}" destId="{AE8A872E-B7C8-E74A-A34E-6C5B0C05A2AE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1F04FD66-11A1-CD40-A74C-DEAC226EDFEC}" type="doc">
      <dgm:prSet loTypeId="urn:microsoft.com/office/officeart/2005/8/layout/process4" loCatId="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60963BD-0C0E-8049-916E-17A1F4CEA73F}">
      <dgm:prSet phldrT="[Text]"/>
      <dgm:spPr/>
      <dgm:t>
        <a:bodyPr/>
        <a:lstStyle/>
        <a:p>
          <a:r>
            <a:rPr lang="en-US" dirty="0" smtClean="0">
              <a:solidFill>
                <a:srgbClr val="000000"/>
              </a:solidFill>
            </a:rPr>
            <a:t>BACE: BENEFITS AND COSTS EVALUATION</a:t>
          </a:r>
          <a:endParaRPr lang="en-US" dirty="0">
            <a:solidFill>
              <a:srgbClr val="000000"/>
            </a:solidFill>
          </a:endParaRPr>
        </a:p>
      </dgm:t>
    </dgm:pt>
    <dgm:pt modelId="{68DE016C-C29C-894A-B80C-390222BE44EA}" type="parTrans" cxnId="{AA37B088-D454-CF4D-BD75-6AB88539A502}">
      <dgm:prSet/>
      <dgm:spPr/>
      <dgm:t>
        <a:bodyPr/>
        <a:lstStyle/>
        <a:p>
          <a:endParaRPr lang="en-US"/>
        </a:p>
      </dgm:t>
    </dgm:pt>
    <dgm:pt modelId="{CE7E2855-156C-304A-AEDC-3A71A884FBA2}" type="sibTrans" cxnId="{AA37B088-D454-CF4D-BD75-6AB88539A502}">
      <dgm:prSet/>
      <dgm:spPr/>
      <dgm:t>
        <a:bodyPr/>
        <a:lstStyle/>
        <a:p>
          <a:endParaRPr lang="en-US"/>
        </a:p>
      </dgm:t>
    </dgm:pt>
    <dgm:pt modelId="{88B4609A-C051-774E-B41B-8B53ABC85719}">
      <dgm:prSet phldrT="[Text]" custT="1"/>
      <dgm:spPr/>
      <dgm:t>
        <a:bodyPr/>
        <a:lstStyle/>
        <a:p>
          <a:r>
            <a:rPr lang="en-US" sz="1600" b="1" dirty="0" smtClean="0"/>
            <a:t>STRATEGY &amp; GOALS:</a:t>
          </a:r>
        </a:p>
      </dgm:t>
    </dgm:pt>
    <dgm:pt modelId="{3BFACC8A-8EF2-9D44-91A8-B486D5F01DF2}" type="parTrans" cxnId="{89320C88-9FC1-2A4F-AEC8-31F7DDA22274}">
      <dgm:prSet/>
      <dgm:spPr/>
      <dgm:t>
        <a:bodyPr/>
        <a:lstStyle/>
        <a:p>
          <a:endParaRPr lang="en-US"/>
        </a:p>
      </dgm:t>
    </dgm:pt>
    <dgm:pt modelId="{4A469E6C-5D71-3341-8B7B-3BA8D94D73D4}" type="sibTrans" cxnId="{89320C88-9FC1-2A4F-AEC8-31F7DDA22274}">
      <dgm:prSet/>
      <dgm:spPr/>
      <dgm:t>
        <a:bodyPr/>
        <a:lstStyle/>
        <a:p>
          <a:endParaRPr lang="en-US"/>
        </a:p>
      </dgm:t>
    </dgm:pt>
    <dgm:pt modelId="{7DD9CE8E-70CC-E64D-A50A-F12EE99FF594}">
      <dgm:prSet phldrT="[Text]" custT="1"/>
      <dgm:spPr/>
      <dgm:t>
        <a:bodyPr/>
        <a:lstStyle/>
        <a:p>
          <a:r>
            <a:rPr lang="en-US" sz="1600" b="1" dirty="0" smtClean="0"/>
            <a:t>EVALUATION &amp; IA PROCESS:</a:t>
          </a:r>
        </a:p>
      </dgm:t>
    </dgm:pt>
    <dgm:pt modelId="{5AA18250-4E5D-F843-A7D5-1D63D23E3A7E}" type="parTrans" cxnId="{125A1617-D10E-E14A-8745-E0896ED9E303}">
      <dgm:prSet/>
      <dgm:spPr/>
      <dgm:t>
        <a:bodyPr/>
        <a:lstStyle/>
        <a:p>
          <a:endParaRPr lang="en-US"/>
        </a:p>
      </dgm:t>
    </dgm:pt>
    <dgm:pt modelId="{DD24E1B1-207E-5343-913B-A98E109E7A84}" type="sibTrans" cxnId="{125A1617-D10E-E14A-8745-E0896ED9E303}">
      <dgm:prSet/>
      <dgm:spPr/>
      <dgm:t>
        <a:bodyPr/>
        <a:lstStyle/>
        <a:p>
          <a:endParaRPr lang="en-US"/>
        </a:p>
      </dgm:t>
    </dgm:pt>
    <dgm:pt modelId="{6AD1F7B2-0782-324F-B083-2F9B488E74EB}">
      <dgm:prSet phldrT="[Text]"/>
      <dgm:spPr/>
      <dgm:t>
        <a:bodyPr/>
        <a:lstStyle/>
        <a:p>
          <a:r>
            <a:rPr lang="en-US" dirty="0" smtClean="0">
              <a:solidFill>
                <a:srgbClr val="000000"/>
              </a:solidFill>
            </a:rPr>
            <a:t>BENEFITS (OUTCOMES / IMPACTS) TO BE ATTAINED</a:t>
          </a:r>
          <a:endParaRPr lang="en-US" dirty="0">
            <a:solidFill>
              <a:srgbClr val="000000"/>
            </a:solidFill>
          </a:endParaRPr>
        </a:p>
      </dgm:t>
    </dgm:pt>
    <dgm:pt modelId="{96E950F4-ACF6-6C42-8216-2CB32765F26E}" type="parTrans" cxnId="{7CCA1BDB-9E12-B04E-8D3B-C616225C4EA2}">
      <dgm:prSet/>
      <dgm:spPr/>
      <dgm:t>
        <a:bodyPr/>
        <a:lstStyle/>
        <a:p>
          <a:endParaRPr lang="en-US"/>
        </a:p>
      </dgm:t>
    </dgm:pt>
    <dgm:pt modelId="{6A5E0B3E-A195-6749-BEC3-35DC37F7400D}" type="sibTrans" cxnId="{7CCA1BDB-9E12-B04E-8D3B-C616225C4EA2}">
      <dgm:prSet/>
      <dgm:spPr/>
      <dgm:t>
        <a:bodyPr/>
        <a:lstStyle/>
        <a:p>
          <a:endParaRPr lang="en-US"/>
        </a:p>
      </dgm:t>
    </dgm:pt>
    <dgm:pt modelId="{CBB561BC-B1BF-F94A-9017-974053F87EEB}">
      <dgm:prSet phldrT="[Text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100" b="1" dirty="0" smtClean="0"/>
            <a:t>KEY PEFORMANCE INDICATORS FOR EVALUATION AND KEY IMPACT INDICATORS FOR IMPACT ASSESSMENT</a:t>
          </a:r>
        </a:p>
        <a:p>
          <a:pPr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dirty="0"/>
        </a:p>
      </dgm:t>
    </dgm:pt>
    <dgm:pt modelId="{3018845D-A354-AD48-B5E6-6C945075F266}" type="parTrans" cxnId="{7FE59D42-6B0F-4548-9C83-984C28EA626A}">
      <dgm:prSet/>
      <dgm:spPr/>
      <dgm:t>
        <a:bodyPr/>
        <a:lstStyle/>
        <a:p>
          <a:endParaRPr lang="en-US"/>
        </a:p>
      </dgm:t>
    </dgm:pt>
    <dgm:pt modelId="{22D1687B-BEB9-8144-AB25-3DDEE1685067}" type="sibTrans" cxnId="{7FE59D42-6B0F-4548-9C83-984C28EA626A}">
      <dgm:prSet/>
      <dgm:spPr/>
      <dgm:t>
        <a:bodyPr/>
        <a:lstStyle/>
        <a:p>
          <a:endParaRPr lang="en-US"/>
        </a:p>
      </dgm:t>
    </dgm:pt>
    <dgm:pt modelId="{45EF9A4D-DF20-8A48-89E6-7DDEC7C20BE2}">
      <dgm:prSet phldrT="[Text]"/>
      <dgm:spPr/>
      <dgm:t>
        <a:bodyPr/>
        <a:lstStyle/>
        <a:p>
          <a:r>
            <a:rPr lang="en-US" b="1" dirty="0" smtClean="0"/>
            <a:t>LOGIC &amp; THEORY OF CHANGE MODELS: HOW EXACTLY ARE BENEFITS / IMPACTS TO BE GENERATED? </a:t>
          </a:r>
          <a:endParaRPr lang="en-US" b="1" dirty="0"/>
        </a:p>
      </dgm:t>
    </dgm:pt>
    <dgm:pt modelId="{A5FB08A5-94DB-044D-B877-9193AE32A120}" type="parTrans" cxnId="{1FDFCE89-3114-5841-9DDA-C7B4CF8551EA}">
      <dgm:prSet/>
      <dgm:spPr/>
      <dgm:t>
        <a:bodyPr/>
        <a:lstStyle/>
        <a:p>
          <a:endParaRPr lang="en-US"/>
        </a:p>
      </dgm:t>
    </dgm:pt>
    <dgm:pt modelId="{5BF4A11E-AEA6-8E43-BC37-4F71910C5358}" type="sibTrans" cxnId="{1FDFCE89-3114-5841-9DDA-C7B4CF8551EA}">
      <dgm:prSet/>
      <dgm:spPr/>
      <dgm:t>
        <a:bodyPr/>
        <a:lstStyle/>
        <a:p>
          <a:endParaRPr lang="en-US"/>
        </a:p>
      </dgm:t>
    </dgm:pt>
    <dgm:pt modelId="{A2B77C72-B09C-DE4B-9A78-C26BDBE8A759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COSTS AND RISKS</a:t>
          </a:r>
          <a:endParaRPr lang="en-US" dirty="0">
            <a:solidFill>
              <a:schemeClr val="tx1"/>
            </a:solidFill>
          </a:endParaRPr>
        </a:p>
      </dgm:t>
    </dgm:pt>
    <dgm:pt modelId="{7B255D0C-7A05-5541-8A0D-9FD2397F8CE0}" type="parTrans" cxnId="{FD6EF5D8-014A-6B42-91BB-F8CA828CE8B6}">
      <dgm:prSet/>
      <dgm:spPr/>
      <dgm:t>
        <a:bodyPr/>
        <a:lstStyle/>
        <a:p>
          <a:endParaRPr lang="en-US"/>
        </a:p>
      </dgm:t>
    </dgm:pt>
    <dgm:pt modelId="{2F17E580-BBFE-4E4D-AAF5-E8761C98B16A}" type="sibTrans" cxnId="{FD6EF5D8-014A-6B42-91BB-F8CA828CE8B6}">
      <dgm:prSet/>
      <dgm:spPr/>
      <dgm:t>
        <a:bodyPr/>
        <a:lstStyle/>
        <a:p>
          <a:endParaRPr lang="en-US"/>
        </a:p>
      </dgm:t>
    </dgm:pt>
    <dgm:pt modelId="{7B2A2C68-8890-4747-B942-C2678CB58B81}">
      <dgm:prSet phldrT="[Text]" custT="1"/>
      <dgm:spPr/>
      <dgm:t>
        <a:bodyPr/>
        <a:lstStyle/>
        <a:p>
          <a:r>
            <a:rPr lang="en-US" sz="1200" b="1" dirty="0" smtClean="0"/>
            <a:t>COSTS AND NEGATIVE IMPACTS TO</a:t>
          </a:r>
          <a:r>
            <a:rPr lang="en-US" sz="1600" b="1" dirty="0" smtClean="0"/>
            <a:t> </a:t>
          </a:r>
          <a:r>
            <a:rPr lang="en-US" sz="1200" b="1" dirty="0" smtClean="0"/>
            <a:t>BE AVOIDED </a:t>
          </a:r>
        </a:p>
        <a:p>
          <a:r>
            <a:rPr lang="en-US" sz="1200" b="1" dirty="0" smtClean="0"/>
            <a:t>AND /OR  MITIGATED</a:t>
          </a:r>
          <a:endParaRPr lang="en-US" sz="1200" b="1" dirty="0"/>
        </a:p>
      </dgm:t>
    </dgm:pt>
    <dgm:pt modelId="{F57E8786-3C3D-9D47-9977-D833C3629339}" type="parTrans" cxnId="{268FA94F-7FE8-6844-8938-D17269D11621}">
      <dgm:prSet/>
      <dgm:spPr/>
      <dgm:t>
        <a:bodyPr/>
        <a:lstStyle/>
        <a:p>
          <a:endParaRPr lang="en-US"/>
        </a:p>
      </dgm:t>
    </dgm:pt>
    <dgm:pt modelId="{5157F817-E618-BC4D-B2EA-8FE9F877E9F3}" type="sibTrans" cxnId="{268FA94F-7FE8-6844-8938-D17269D11621}">
      <dgm:prSet/>
      <dgm:spPr/>
      <dgm:t>
        <a:bodyPr/>
        <a:lstStyle/>
        <a:p>
          <a:endParaRPr lang="en-US"/>
        </a:p>
      </dgm:t>
    </dgm:pt>
    <dgm:pt modelId="{FE1BD74E-4993-F04B-85D1-12ACADFF1DEA}">
      <dgm:prSet phldrT="[Text]" custT="1"/>
      <dgm:spPr/>
      <dgm:t>
        <a:bodyPr/>
        <a:lstStyle/>
        <a:p>
          <a:r>
            <a:rPr lang="en-US" sz="1200" b="1" dirty="0" smtClean="0"/>
            <a:t>OPPORTUNITY COSTS; UNCERTAINTY; DISTRIBUTION OF COSTS VS. BENEFITS</a:t>
          </a:r>
          <a:endParaRPr lang="en-US" sz="1200" b="1" dirty="0"/>
        </a:p>
      </dgm:t>
    </dgm:pt>
    <dgm:pt modelId="{33996A8E-DED4-6042-9AE4-BFB2D6C095B9}" type="parTrans" cxnId="{EA0E909E-98D6-2342-A8D8-901AF98EA4B5}">
      <dgm:prSet/>
      <dgm:spPr/>
      <dgm:t>
        <a:bodyPr/>
        <a:lstStyle/>
        <a:p>
          <a:endParaRPr lang="en-US"/>
        </a:p>
      </dgm:t>
    </dgm:pt>
    <dgm:pt modelId="{D707C4A7-8A57-284E-A742-096E7B8EF7FC}" type="sibTrans" cxnId="{EA0E909E-98D6-2342-A8D8-901AF98EA4B5}">
      <dgm:prSet/>
      <dgm:spPr/>
      <dgm:t>
        <a:bodyPr/>
        <a:lstStyle/>
        <a:p>
          <a:endParaRPr lang="en-US"/>
        </a:p>
      </dgm:t>
    </dgm:pt>
    <dgm:pt modelId="{48CA6008-FAF0-9C49-8990-53A91DE162F6}">
      <dgm:prSet/>
      <dgm:spPr/>
      <dgm:t>
        <a:bodyPr/>
        <a:lstStyle/>
        <a:p>
          <a:endParaRPr lang="en-US"/>
        </a:p>
      </dgm:t>
    </dgm:pt>
    <dgm:pt modelId="{462B85ED-9CCB-894C-A30E-A32A3FFB4D68}" type="parTrans" cxnId="{B36477F5-D1D1-0142-B40A-29FE4B43DFFF}">
      <dgm:prSet/>
      <dgm:spPr/>
      <dgm:t>
        <a:bodyPr/>
        <a:lstStyle/>
        <a:p>
          <a:endParaRPr lang="en-US"/>
        </a:p>
      </dgm:t>
    </dgm:pt>
    <dgm:pt modelId="{42671E7E-73B7-D841-9A41-50FE6603E038}" type="sibTrans" cxnId="{B36477F5-D1D1-0142-B40A-29FE4B43DFFF}">
      <dgm:prSet/>
      <dgm:spPr/>
      <dgm:t>
        <a:bodyPr/>
        <a:lstStyle/>
        <a:p>
          <a:endParaRPr lang="en-US"/>
        </a:p>
      </dgm:t>
    </dgm:pt>
    <dgm:pt modelId="{F77F1730-5467-224E-99F9-2A23F54F3A4B}" type="pres">
      <dgm:prSet presAssocID="{1F04FD66-11A1-CD40-A74C-DEAC226EDFE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5374D39-8D72-C64E-9BD6-478ECD91E95C}" type="pres">
      <dgm:prSet presAssocID="{48CA6008-FAF0-9C49-8990-53A91DE162F6}" presName="boxAndChildren" presStyleCnt="0"/>
      <dgm:spPr/>
    </dgm:pt>
    <dgm:pt modelId="{D1F94578-4D09-3B4A-A93F-77527C03748B}" type="pres">
      <dgm:prSet presAssocID="{48CA6008-FAF0-9C49-8990-53A91DE162F6}" presName="parentTextBox" presStyleLbl="node1" presStyleIdx="0" presStyleCnt="4" custLinFactNeighborX="-2551" custLinFactNeighborY="190"/>
      <dgm:spPr/>
      <dgm:t>
        <a:bodyPr/>
        <a:lstStyle/>
        <a:p>
          <a:endParaRPr lang="en-US"/>
        </a:p>
      </dgm:t>
    </dgm:pt>
    <dgm:pt modelId="{398A14DC-5DBB-0F48-81FC-E8F3313D7CF4}" type="pres">
      <dgm:prSet presAssocID="{2F17E580-BBFE-4E4D-AAF5-E8761C98B16A}" presName="sp" presStyleCnt="0"/>
      <dgm:spPr/>
    </dgm:pt>
    <dgm:pt modelId="{4BEE20CA-CDFD-6A46-BA12-07D1A78F930D}" type="pres">
      <dgm:prSet presAssocID="{A2B77C72-B09C-DE4B-9A78-C26BDBE8A759}" presName="arrowAndChildren" presStyleCnt="0"/>
      <dgm:spPr/>
    </dgm:pt>
    <dgm:pt modelId="{04B2E726-922A-D046-824B-340B5B40E60C}" type="pres">
      <dgm:prSet presAssocID="{A2B77C72-B09C-DE4B-9A78-C26BDBE8A759}" presName="parentTextArrow" presStyleLbl="node1" presStyleIdx="0" presStyleCnt="4"/>
      <dgm:spPr/>
      <dgm:t>
        <a:bodyPr/>
        <a:lstStyle/>
        <a:p>
          <a:endParaRPr lang="en-US"/>
        </a:p>
      </dgm:t>
    </dgm:pt>
    <dgm:pt modelId="{602B105F-EA4A-2547-9604-5CA1EAC4063D}" type="pres">
      <dgm:prSet presAssocID="{A2B77C72-B09C-DE4B-9A78-C26BDBE8A759}" presName="arrow" presStyleLbl="node1" presStyleIdx="1" presStyleCnt="4"/>
      <dgm:spPr/>
      <dgm:t>
        <a:bodyPr/>
        <a:lstStyle/>
        <a:p>
          <a:endParaRPr lang="en-US"/>
        </a:p>
      </dgm:t>
    </dgm:pt>
    <dgm:pt modelId="{0A073967-8E0E-7548-AC74-62F98A144BC6}" type="pres">
      <dgm:prSet presAssocID="{A2B77C72-B09C-DE4B-9A78-C26BDBE8A759}" presName="descendantArrow" presStyleCnt="0"/>
      <dgm:spPr/>
    </dgm:pt>
    <dgm:pt modelId="{C3BDCA2B-F425-DF41-B915-E03FEAB06B67}" type="pres">
      <dgm:prSet presAssocID="{7B2A2C68-8890-4747-B942-C2678CB58B81}" presName="childTextArrow" presStyleLbl="fg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EA30E6-ADFF-5649-A7CE-41337B897C86}" type="pres">
      <dgm:prSet presAssocID="{FE1BD74E-4993-F04B-85D1-12ACADFF1DEA}" presName="childTextArrow" presStyleLbl="fg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16546A-22F9-9C40-85E9-878DE502E0CF}" type="pres">
      <dgm:prSet presAssocID="{6A5E0B3E-A195-6749-BEC3-35DC37F7400D}" presName="sp" presStyleCnt="0"/>
      <dgm:spPr/>
    </dgm:pt>
    <dgm:pt modelId="{7AA344DB-8937-C64D-9B14-CB2B25959CBC}" type="pres">
      <dgm:prSet presAssocID="{6AD1F7B2-0782-324F-B083-2F9B488E74EB}" presName="arrowAndChildren" presStyleCnt="0"/>
      <dgm:spPr/>
    </dgm:pt>
    <dgm:pt modelId="{78B1D73E-AAD3-7944-876F-C51754C6186D}" type="pres">
      <dgm:prSet presAssocID="{6AD1F7B2-0782-324F-B083-2F9B488E74EB}" presName="parentTextArrow" presStyleLbl="node1" presStyleIdx="1" presStyleCnt="4"/>
      <dgm:spPr/>
      <dgm:t>
        <a:bodyPr/>
        <a:lstStyle/>
        <a:p>
          <a:endParaRPr lang="en-US"/>
        </a:p>
      </dgm:t>
    </dgm:pt>
    <dgm:pt modelId="{6E662659-B162-7047-BAFF-5F44623A09F5}" type="pres">
      <dgm:prSet presAssocID="{6AD1F7B2-0782-324F-B083-2F9B488E74EB}" presName="arrow" presStyleLbl="node1" presStyleIdx="2" presStyleCnt="4"/>
      <dgm:spPr/>
      <dgm:t>
        <a:bodyPr/>
        <a:lstStyle/>
        <a:p>
          <a:endParaRPr lang="en-US"/>
        </a:p>
      </dgm:t>
    </dgm:pt>
    <dgm:pt modelId="{AB1331A7-C54C-F242-B573-2CFAF877449A}" type="pres">
      <dgm:prSet presAssocID="{6AD1F7B2-0782-324F-B083-2F9B488E74EB}" presName="descendantArrow" presStyleCnt="0"/>
      <dgm:spPr/>
    </dgm:pt>
    <dgm:pt modelId="{0A0F54D8-786D-4C4C-972B-073D6D613ECE}" type="pres">
      <dgm:prSet presAssocID="{CBB561BC-B1BF-F94A-9017-974053F87EEB}" presName="childTextArrow" presStyleLbl="fg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04E3BB-64F5-E941-A172-E7F1D870F74E}" type="pres">
      <dgm:prSet presAssocID="{45EF9A4D-DF20-8A48-89E6-7DDEC7C20BE2}" presName="childTextArrow" presStyleLbl="fg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3F767B-AD71-364C-9376-D893484CE311}" type="pres">
      <dgm:prSet presAssocID="{CE7E2855-156C-304A-AEDC-3A71A884FBA2}" presName="sp" presStyleCnt="0"/>
      <dgm:spPr/>
    </dgm:pt>
    <dgm:pt modelId="{E3904BA1-B52B-2F47-9F06-04E1C03E033C}" type="pres">
      <dgm:prSet presAssocID="{D60963BD-0C0E-8049-916E-17A1F4CEA73F}" presName="arrowAndChildren" presStyleCnt="0"/>
      <dgm:spPr/>
    </dgm:pt>
    <dgm:pt modelId="{351F61B6-E218-6C45-A1D0-4623A85667AF}" type="pres">
      <dgm:prSet presAssocID="{D60963BD-0C0E-8049-916E-17A1F4CEA73F}" presName="parentTextArrow" presStyleLbl="node1" presStyleIdx="2" presStyleCnt="4"/>
      <dgm:spPr/>
      <dgm:t>
        <a:bodyPr/>
        <a:lstStyle/>
        <a:p>
          <a:endParaRPr lang="en-US"/>
        </a:p>
      </dgm:t>
    </dgm:pt>
    <dgm:pt modelId="{47FA2F82-1A0F-FE41-A5F5-2DB65B1DF29F}" type="pres">
      <dgm:prSet presAssocID="{D60963BD-0C0E-8049-916E-17A1F4CEA73F}" presName="arrow" presStyleLbl="node1" presStyleIdx="3" presStyleCnt="4"/>
      <dgm:spPr/>
      <dgm:t>
        <a:bodyPr/>
        <a:lstStyle/>
        <a:p>
          <a:endParaRPr lang="en-US"/>
        </a:p>
      </dgm:t>
    </dgm:pt>
    <dgm:pt modelId="{1CB3381C-223E-0648-8075-9C80EB76697B}" type="pres">
      <dgm:prSet presAssocID="{D60963BD-0C0E-8049-916E-17A1F4CEA73F}" presName="descendantArrow" presStyleCnt="0"/>
      <dgm:spPr/>
    </dgm:pt>
    <dgm:pt modelId="{D5EAA4F9-B7A4-0E48-8CBF-14E0BA6B1728}" type="pres">
      <dgm:prSet presAssocID="{88B4609A-C051-774E-B41B-8B53ABC85719}" presName="childTextArrow" presStyleLbl="fg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D89055-AFAA-6849-A149-9550692E0C87}" type="pres">
      <dgm:prSet presAssocID="{7DD9CE8E-70CC-E64D-A50A-F12EE99FF594}" presName="childTextArrow" presStyleLbl="fg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5559ECA-A129-A74D-A73C-1A8841FB14AC}" type="presOf" srcId="{CBB561BC-B1BF-F94A-9017-974053F87EEB}" destId="{0A0F54D8-786D-4C4C-972B-073D6D613ECE}" srcOrd="0" destOrd="0" presId="urn:microsoft.com/office/officeart/2005/8/layout/process4"/>
    <dgm:cxn modelId="{90A19B35-7256-6F48-B2DD-13BD5238450C}" type="presOf" srcId="{48CA6008-FAF0-9C49-8990-53A91DE162F6}" destId="{D1F94578-4D09-3B4A-A93F-77527C03748B}" srcOrd="0" destOrd="0" presId="urn:microsoft.com/office/officeart/2005/8/layout/process4"/>
    <dgm:cxn modelId="{EA0E909E-98D6-2342-A8D8-901AF98EA4B5}" srcId="{A2B77C72-B09C-DE4B-9A78-C26BDBE8A759}" destId="{FE1BD74E-4993-F04B-85D1-12ACADFF1DEA}" srcOrd="1" destOrd="0" parTransId="{33996A8E-DED4-6042-9AE4-BFB2D6C095B9}" sibTransId="{D707C4A7-8A57-284E-A742-096E7B8EF7FC}"/>
    <dgm:cxn modelId="{AA37B088-D454-CF4D-BD75-6AB88539A502}" srcId="{1F04FD66-11A1-CD40-A74C-DEAC226EDFEC}" destId="{D60963BD-0C0E-8049-916E-17A1F4CEA73F}" srcOrd="0" destOrd="0" parTransId="{68DE016C-C29C-894A-B80C-390222BE44EA}" sibTransId="{CE7E2855-156C-304A-AEDC-3A71A884FBA2}"/>
    <dgm:cxn modelId="{CCA9A611-1471-3B4F-9787-D7648302A4BB}" type="presOf" srcId="{D60963BD-0C0E-8049-916E-17A1F4CEA73F}" destId="{351F61B6-E218-6C45-A1D0-4623A85667AF}" srcOrd="0" destOrd="0" presId="urn:microsoft.com/office/officeart/2005/8/layout/process4"/>
    <dgm:cxn modelId="{DA14CC26-9C72-D54D-98D5-6F3D7019D6C0}" type="presOf" srcId="{7DD9CE8E-70CC-E64D-A50A-F12EE99FF594}" destId="{74D89055-AFAA-6849-A149-9550692E0C87}" srcOrd="0" destOrd="0" presId="urn:microsoft.com/office/officeart/2005/8/layout/process4"/>
    <dgm:cxn modelId="{7CCA1BDB-9E12-B04E-8D3B-C616225C4EA2}" srcId="{1F04FD66-11A1-CD40-A74C-DEAC226EDFEC}" destId="{6AD1F7B2-0782-324F-B083-2F9B488E74EB}" srcOrd="1" destOrd="0" parTransId="{96E950F4-ACF6-6C42-8216-2CB32765F26E}" sibTransId="{6A5E0B3E-A195-6749-BEC3-35DC37F7400D}"/>
    <dgm:cxn modelId="{268FA94F-7FE8-6844-8938-D17269D11621}" srcId="{A2B77C72-B09C-DE4B-9A78-C26BDBE8A759}" destId="{7B2A2C68-8890-4747-B942-C2678CB58B81}" srcOrd="0" destOrd="0" parTransId="{F57E8786-3C3D-9D47-9977-D833C3629339}" sibTransId="{5157F817-E618-BC4D-B2EA-8FE9F877E9F3}"/>
    <dgm:cxn modelId="{48679EC6-0AB3-424B-90B5-3F2A3037F4AD}" type="presOf" srcId="{45EF9A4D-DF20-8A48-89E6-7DDEC7C20BE2}" destId="{F904E3BB-64F5-E941-A172-E7F1D870F74E}" srcOrd="0" destOrd="0" presId="urn:microsoft.com/office/officeart/2005/8/layout/process4"/>
    <dgm:cxn modelId="{FD6EF5D8-014A-6B42-91BB-F8CA828CE8B6}" srcId="{1F04FD66-11A1-CD40-A74C-DEAC226EDFEC}" destId="{A2B77C72-B09C-DE4B-9A78-C26BDBE8A759}" srcOrd="2" destOrd="0" parTransId="{7B255D0C-7A05-5541-8A0D-9FD2397F8CE0}" sibTransId="{2F17E580-BBFE-4E4D-AAF5-E8761C98B16A}"/>
    <dgm:cxn modelId="{E4BAFFCE-0BFF-EA4A-8A2A-F128272BC810}" type="presOf" srcId="{1F04FD66-11A1-CD40-A74C-DEAC226EDFEC}" destId="{F77F1730-5467-224E-99F9-2A23F54F3A4B}" srcOrd="0" destOrd="0" presId="urn:microsoft.com/office/officeart/2005/8/layout/process4"/>
    <dgm:cxn modelId="{7FE59D42-6B0F-4548-9C83-984C28EA626A}" srcId="{6AD1F7B2-0782-324F-B083-2F9B488E74EB}" destId="{CBB561BC-B1BF-F94A-9017-974053F87EEB}" srcOrd="0" destOrd="0" parTransId="{3018845D-A354-AD48-B5E6-6C945075F266}" sibTransId="{22D1687B-BEB9-8144-AB25-3DDEE1685067}"/>
    <dgm:cxn modelId="{46818039-2B44-C24E-9277-F4DFCCD4E81B}" type="presOf" srcId="{7B2A2C68-8890-4747-B942-C2678CB58B81}" destId="{C3BDCA2B-F425-DF41-B915-E03FEAB06B67}" srcOrd="0" destOrd="0" presId="urn:microsoft.com/office/officeart/2005/8/layout/process4"/>
    <dgm:cxn modelId="{AA19A76A-ACE1-DA4D-8746-B9634D4884A7}" type="presOf" srcId="{6AD1F7B2-0782-324F-B083-2F9B488E74EB}" destId="{6E662659-B162-7047-BAFF-5F44623A09F5}" srcOrd="1" destOrd="0" presId="urn:microsoft.com/office/officeart/2005/8/layout/process4"/>
    <dgm:cxn modelId="{125A1617-D10E-E14A-8745-E0896ED9E303}" srcId="{D60963BD-0C0E-8049-916E-17A1F4CEA73F}" destId="{7DD9CE8E-70CC-E64D-A50A-F12EE99FF594}" srcOrd="1" destOrd="0" parTransId="{5AA18250-4E5D-F843-A7D5-1D63D23E3A7E}" sibTransId="{DD24E1B1-207E-5343-913B-A98E109E7A84}"/>
    <dgm:cxn modelId="{453BD106-7740-054F-8831-68C611E7E480}" type="presOf" srcId="{A2B77C72-B09C-DE4B-9A78-C26BDBE8A759}" destId="{04B2E726-922A-D046-824B-340B5B40E60C}" srcOrd="0" destOrd="0" presId="urn:microsoft.com/office/officeart/2005/8/layout/process4"/>
    <dgm:cxn modelId="{DE00382F-9632-484E-B97B-172CD166A70C}" type="presOf" srcId="{D60963BD-0C0E-8049-916E-17A1F4CEA73F}" destId="{47FA2F82-1A0F-FE41-A5F5-2DB65B1DF29F}" srcOrd="1" destOrd="0" presId="urn:microsoft.com/office/officeart/2005/8/layout/process4"/>
    <dgm:cxn modelId="{1FDFCE89-3114-5841-9DDA-C7B4CF8551EA}" srcId="{6AD1F7B2-0782-324F-B083-2F9B488E74EB}" destId="{45EF9A4D-DF20-8A48-89E6-7DDEC7C20BE2}" srcOrd="1" destOrd="0" parTransId="{A5FB08A5-94DB-044D-B877-9193AE32A120}" sibTransId="{5BF4A11E-AEA6-8E43-BC37-4F71910C5358}"/>
    <dgm:cxn modelId="{89320C88-9FC1-2A4F-AEC8-31F7DDA22274}" srcId="{D60963BD-0C0E-8049-916E-17A1F4CEA73F}" destId="{88B4609A-C051-774E-B41B-8B53ABC85719}" srcOrd="0" destOrd="0" parTransId="{3BFACC8A-8EF2-9D44-91A8-B486D5F01DF2}" sibTransId="{4A469E6C-5D71-3341-8B7B-3BA8D94D73D4}"/>
    <dgm:cxn modelId="{8889BC83-B8FB-9347-84D7-E204765F60CE}" type="presOf" srcId="{6AD1F7B2-0782-324F-B083-2F9B488E74EB}" destId="{78B1D73E-AAD3-7944-876F-C51754C6186D}" srcOrd="0" destOrd="0" presId="urn:microsoft.com/office/officeart/2005/8/layout/process4"/>
    <dgm:cxn modelId="{D9BFFE6E-5D07-154E-984B-AFE4A291A31D}" type="presOf" srcId="{A2B77C72-B09C-DE4B-9A78-C26BDBE8A759}" destId="{602B105F-EA4A-2547-9604-5CA1EAC4063D}" srcOrd="1" destOrd="0" presId="urn:microsoft.com/office/officeart/2005/8/layout/process4"/>
    <dgm:cxn modelId="{70734217-26EE-E648-BA24-A639052517D8}" type="presOf" srcId="{88B4609A-C051-774E-B41B-8B53ABC85719}" destId="{D5EAA4F9-B7A4-0E48-8CBF-14E0BA6B1728}" srcOrd="0" destOrd="0" presId="urn:microsoft.com/office/officeart/2005/8/layout/process4"/>
    <dgm:cxn modelId="{FC25C46E-2754-8445-9E7D-903039C5DD58}" type="presOf" srcId="{FE1BD74E-4993-F04B-85D1-12ACADFF1DEA}" destId="{A6EA30E6-ADFF-5649-A7CE-41337B897C86}" srcOrd="0" destOrd="0" presId="urn:microsoft.com/office/officeart/2005/8/layout/process4"/>
    <dgm:cxn modelId="{B36477F5-D1D1-0142-B40A-29FE4B43DFFF}" srcId="{1F04FD66-11A1-CD40-A74C-DEAC226EDFEC}" destId="{48CA6008-FAF0-9C49-8990-53A91DE162F6}" srcOrd="3" destOrd="0" parTransId="{462B85ED-9CCB-894C-A30E-A32A3FFB4D68}" sibTransId="{42671E7E-73B7-D841-9A41-50FE6603E038}"/>
    <dgm:cxn modelId="{AF4EE663-7235-7F40-9F10-499BAA954501}" type="presParOf" srcId="{F77F1730-5467-224E-99F9-2A23F54F3A4B}" destId="{85374D39-8D72-C64E-9BD6-478ECD91E95C}" srcOrd="0" destOrd="0" presId="urn:microsoft.com/office/officeart/2005/8/layout/process4"/>
    <dgm:cxn modelId="{88930884-1080-DB4E-9B5A-9CD858ECE5A8}" type="presParOf" srcId="{85374D39-8D72-C64E-9BD6-478ECD91E95C}" destId="{D1F94578-4D09-3B4A-A93F-77527C03748B}" srcOrd="0" destOrd="0" presId="urn:microsoft.com/office/officeart/2005/8/layout/process4"/>
    <dgm:cxn modelId="{0E641E64-E8B5-1E4D-B147-22DE818F2D19}" type="presParOf" srcId="{F77F1730-5467-224E-99F9-2A23F54F3A4B}" destId="{398A14DC-5DBB-0F48-81FC-E8F3313D7CF4}" srcOrd="1" destOrd="0" presId="urn:microsoft.com/office/officeart/2005/8/layout/process4"/>
    <dgm:cxn modelId="{2288E8B5-577A-E54F-BFC9-2CC6B236B5BA}" type="presParOf" srcId="{F77F1730-5467-224E-99F9-2A23F54F3A4B}" destId="{4BEE20CA-CDFD-6A46-BA12-07D1A78F930D}" srcOrd="2" destOrd="0" presId="urn:microsoft.com/office/officeart/2005/8/layout/process4"/>
    <dgm:cxn modelId="{27C3229D-E8B5-C145-A1CF-438E2663F122}" type="presParOf" srcId="{4BEE20CA-CDFD-6A46-BA12-07D1A78F930D}" destId="{04B2E726-922A-D046-824B-340B5B40E60C}" srcOrd="0" destOrd="0" presId="urn:microsoft.com/office/officeart/2005/8/layout/process4"/>
    <dgm:cxn modelId="{0B25F621-4A0C-564B-862C-E9EE5AD73CC1}" type="presParOf" srcId="{4BEE20CA-CDFD-6A46-BA12-07D1A78F930D}" destId="{602B105F-EA4A-2547-9604-5CA1EAC4063D}" srcOrd="1" destOrd="0" presId="urn:microsoft.com/office/officeart/2005/8/layout/process4"/>
    <dgm:cxn modelId="{5DF1E195-55FE-8D48-BE57-C79C1F336E74}" type="presParOf" srcId="{4BEE20CA-CDFD-6A46-BA12-07D1A78F930D}" destId="{0A073967-8E0E-7548-AC74-62F98A144BC6}" srcOrd="2" destOrd="0" presId="urn:microsoft.com/office/officeart/2005/8/layout/process4"/>
    <dgm:cxn modelId="{FC96F42E-C63B-1049-8520-8B151DC1D3E1}" type="presParOf" srcId="{0A073967-8E0E-7548-AC74-62F98A144BC6}" destId="{C3BDCA2B-F425-DF41-B915-E03FEAB06B67}" srcOrd="0" destOrd="0" presId="urn:microsoft.com/office/officeart/2005/8/layout/process4"/>
    <dgm:cxn modelId="{9D523642-9669-F445-B9C0-38E04695F713}" type="presParOf" srcId="{0A073967-8E0E-7548-AC74-62F98A144BC6}" destId="{A6EA30E6-ADFF-5649-A7CE-41337B897C86}" srcOrd="1" destOrd="0" presId="urn:microsoft.com/office/officeart/2005/8/layout/process4"/>
    <dgm:cxn modelId="{FB187202-D482-2049-944E-CF2538966480}" type="presParOf" srcId="{F77F1730-5467-224E-99F9-2A23F54F3A4B}" destId="{2116546A-22F9-9C40-85E9-878DE502E0CF}" srcOrd="3" destOrd="0" presId="urn:microsoft.com/office/officeart/2005/8/layout/process4"/>
    <dgm:cxn modelId="{79E3FE69-25C2-7E49-A79B-B8A42E42E9B3}" type="presParOf" srcId="{F77F1730-5467-224E-99F9-2A23F54F3A4B}" destId="{7AA344DB-8937-C64D-9B14-CB2B25959CBC}" srcOrd="4" destOrd="0" presId="urn:microsoft.com/office/officeart/2005/8/layout/process4"/>
    <dgm:cxn modelId="{40BAEFEB-50E1-9545-8CD9-001A9029058B}" type="presParOf" srcId="{7AA344DB-8937-C64D-9B14-CB2B25959CBC}" destId="{78B1D73E-AAD3-7944-876F-C51754C6186D}" srcOrd="0" destOrd="0" presId="urn:microsoft.com/office/officeart/2005/8/layout/process4"/>
    <dgm:cxn modelId="{26ACF4D5-5ED4-2B4D-BDFB-027EE1B0DAA5}" type="presParOf" srcId="{7AA344DB-8937-C64D-9B14-CB2B25959CBC}" destId="{6E662659-B162-7047-BAFF-5F44623A09F5}" srcOrd="1" destOrd="0" presId="urn:microsoft.com/office/officeart/2005/8/layout/process4"/>
    <dgm:cxn modelId="{69FED496-91B0-8D46-BC6B-0E7FCC28F161}" type="presParOf" srcId="{7AA344DB-8937-C64D-9B14-CB2B25959CBC}" destId="{AB1331A7-C54C-F242-B573-2CFAF877449A}" srcOrd="2" destOrd="0" presId="urn:microsoft.com/office/officeart/2005/8/layout/process4"/>
    <dgm:cxn modelId="{6147C78F-6697-2945-90C2-057E8BCB2214}" type="presParOf" srcId="{AB1331A7-C54C-F242-B573-2CFAF877449A}" destId="{0A0F54D8-786D-4C4C-972B-073D6D613ECE}" srcOrd="0" destOrd="0" presId="urn:microsoft.com/office/officeart/2005/8/layout/process4"/>
    <dgm:cxn modelId="{F3336BA1-124B-C94E-8A90-F91B5A50270B}" type="presParOf" srcId="{AB1331A7-C54C-F242-B573-2CFAF877449A}" destId="{F904E3BB-64F5-E941-A172-E7F1D870F74E}" srcOrd="1" destOrd="0" presId="urn:microsoft.com/office/officeart/2005/8/layout/process4"/>
    <dgm:cxn modelId="{55F75355-B85D-4F49-A05F-91696FEC2B73}" type="presParOf" srcId="{F77F1730-5467-224E-99F9-2A23F54F3A4B}" destId="{853F767B-AD71-364C-9376-D893484CE311}" srcOrd="5" destOrd="0" presId="urn:microsoft.com/office/officeart/2005/8/layout/process4"/>
    <dgm:cxn modelId="{1A8B4D42-5430-9942-AC29-8F26C33463C9}" type="presParOf" srcId="{F77F1730-5467-224E-99F9-2A23F54F3A4B}" destId="{E3904BA1-B52B-2F47-9F06-04E1C03E033C}" srcOrd="6" destOrd="0" presId="urn:microsoft.com/office/officeart/2005/8/layout/process4"/>
    <dgm:cxn modelId="{67E0DE7A-89D9-404E-AE09-CD97C7290CB2}" type="presParOf" srcId="{E3904BA1-B52B-2F47-9F06-04E1C03E033C}" destId="{351F61B6-E218-6C45-A1D0-4623A85667AF}" srcOrd="0" destOrd="0" presId="urn:microsoft.com/office/officeart/2005/8/layout/process4"/>
    <dgm:cxn modelId="{04BB5CA2-8F97-2A46-9339-69B51B46AA70}" type="presParOf" srcId="{E3904BA1-B52B-2F47-9F06-04E1C03E033C}" destId="{47FA2F82-1A0F-FE41-A5F5-2DB65B1DF29F}" srcOrd="1" destOrd="0" presId="urn:microsoft.com/office/officeart/2005/8/layout/process4"/>
    <dgm:cxn modelId="{9A66BAFC-44E1-3740-B44E-A3D4782C42E2}" type="presParOf" srcId="{E3904BA1-B52B-2F47-9F06-04E1C03E033C}" destId="{1CB3381C-223E-0648-8075-9C80EB76697B}" srcOrd="2" destOrd="0" presId="urn:microsoft.com/office/officeart/2005/8/layout/process4"/>
    <dgm:cxn modelId="{26BA834E-D604-3744-BB71-0F2FBD6959D6}" type="presParOf" srcId="{1CB3381C-223E-0648-8075-9C80EB76697B}" destId="{D5EAA4F9-B7A4-0E48-8CBF-14E0BA6B1728}" srcOrd="0" destOrd="0" presId="urn:microsoft.com/office/officeart/2005/8/layout/process4"/>
    <dgm:cxn modelId="{C506E98C-BE77-3347-832B-23C1CE12CE84}" type="presParOf" srcId="{1CB3381C-223E-0648-8075-9C80EB76697B}" destId="{74D89055-AFAA-6849-A149-9550692E0C87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ABB3E3B-B194-BC4F-9474-16C5B1B1E22E}" type="doc">
      <dgm:prSet loTypeId="urn:microsoft.com/office/officeart/2005/8/layout/hierarchy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2DCEB99-139C-044F-80BE-8553369C5048}">
      <dgm:prSet phldrT="[Text]"/>
      <dgm:spPr/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TOURISM AND EVENTS AS AGENTS OF CHANGE</a:t>
          </a:r>
          <a:endParaRPr lang="en-US" b="1" dirty="0">
            <a:solidFill>
              <a:schemeClr val="tx1"/>
            </a:solidFill>
          </a:endParaRPr>
        </a:p>
      </dgm:t>
    </dgm:pt>
    <dgm:pt modelId="{5FEC6EDF-0179-CF45-8B4E-ECCFE30AF603}" type="parTrans" cxnId="{C1F5FFFA-2948-9541-8012-57BBE19D24E7}">
      <dgm:prSet/>
      <dgm:spPr/>
      <dgm:t>
        <a:bodyPr/>
        <a:lstStyle/>
        <a:p>
          <a:endParaRPr lang="en-US"/>
        </a:p>
      </dgm:t>
    </dgm:pt>
    <dgm:pt modelId="{80A37B74-2BAA-4E41-AB1D-2255E9915C9F}" type="sibTrans" cxnId="{C1F5FFFA-2948-9541-8012-57BBE19D24E7}">
      <dgm:prSet/>
      <dgm:spPr/>
      <dgm:t>
        <a:bodyPr/>
        <a:lstStyle/>
        <a:p>
          <a:endParaRPr lang="en-US"/>
        </a:p>
      </dgm:t>
    </dgm:pt>
    <dgm:pt modelId="{3C8E4C39-298D-2245-8DF6-C08BA5D45A62}">
      <dgm:prSet phldrT="[Text]"/>
      <dgm:spPr/>
      <dgm:t>
        <a:bodyPr/>
        <a:lstStyle/>
        <a:p>
          <a:r>
            <a:rPr lang="en-US" b="1" dirty="0" smtClean="0">
              <a:solidFill>
                <a:srgbClr val="000000"/>
              </a:solidFill>
            </a:rPr>
            <a:t>ECONOMIC IMPACTS</a:t>
          </a:r>
          <a:endParaRPr lang="en-US" b="1" dirty="0">
            <a:solidFill>
              <a:srgbClr val="000000"/>
            </a:solidFill>
          </a:endParaRPr>
        </a:p>
      </dgm:t>
    </dgm:pt>
    <dgm:pt modelId="{11DF95EE-0C33-2042-824E-31B690BA8C23}" type="parTrans" cxnId="{64A467B7-F48B-9745-A065-AB930A995CE0}">
      <dgm:prSet/>
      <dgm:spPr/>
      <dgm:t>
        <a:bodyPr/>
        <a:lstStyle/>
        <a:p>
          <a:endParaRPr lang="en-US"/>
        </a:p>
      </dgm:t>
    </dgm:pt>
    <dgm:pt modelId="{A320D337-984E-164D-95DE-57697467D003}" type="sibTrans" cxnId="{64A467B7-F48B-9745-A065-AB930A995CE0}">
      <dgm:prSet/>
      <dgm:spPr/>
      <dgm:t>
        <a:bodyPr/>
        <a:lstStyle/>
        <a:p>
          <a:endParaRPr lang="en-US"/>
        </a:p>
      </dgm:t>
    </dgm:pt>
    <dgm:pt modelId="{D18089CC-D132-3242-A109-9309DE0EF656}">
      <dgm:prSet/>
      <dgm:spPr/>
      <dgm:t>
        <a:bodyPr/>
        <a:lstStyle/>
        <a:p>
          <a:r>
            <a:rPr lang="en-US" b="1" dirty="0" smtClean="0">
              <a:solidFill>
                <a:srgbClr val="000000"/>
              </a:solidFill>
            </a:rPr>
            <a:t>ECOLOGICAL IMPACTS</a:t>
          </a:r>
          <a:endParaRPr lang="en-US" b="1" dirty="0">
            <a:solidFill>
              <a:srgbClr val="000000"/>
            </a:solidFill>
          </a:endParaRPr>
        </a:p>
      </dgm:t>
    </dgm:pt>
    <dgm:pt modelId="{A5E088D9-28AE-D647-91ED-8DAB8ECFDC4D}" type="parTrans" cxnId="{9211295E-209D-8143-9797-1E83906A47B2}">
      <dgm:prSet/>
      <dgm:spPr/>
      <dgm:t>
        <a:bodyPr/>
        <a:lstStyle/>
        <a:p>
          <a:endParaRPr lang="en-US"/>
        </a:p>
      </dgm:t>
    </dgm:pt>
    <dgm:pt modelId="{3EFDFF8E-98E1-6340-9D5C-0A7EE5CB25B4}" type="sibTrans" cxnId="{9211295E-209D-8143-9797-1E83906A47B2}">
      <dgm:prSet/>
      <dgm:spPr/>
      <dgm:t>
        <a:bodyPr/>
        <a:lstStyle/>
        <a:p>
          <a:endParaRPr lang="en-US"/>
        </a:p>
      </dgm:t>
    </dgm:pt>
    <dgm:pt modelId="{DED9B15E-2B72-A34A-B1D4-EE348E19F6E9}">
      <dgm:prSet/>
      <dgm:spPr/>
      <dgm:t>
        <a:bodyPr/>
        <a:lstStyle/>
        <a:p>
          <a:r>
            <a:rPr lang="en-US" b="1" dirty="0" smtClean="0">
              <a:solidFill>
                <a:srgbClr val="000000"/>
              </a:solidFill>
            </a:rPr>
            <a:t>SOCIAL IMPACTS</a:t>
          </a:r>
          <a:endParaRPr lang="en-US" b="1" dirty="0">
            <a:solidFill>
              <a:srgbClr val="000000"/>
            </a:solidFill>
          </a:endParaRPr>
        </a:p>
      </dgm:t>
    </dgm:pt>
    <dgm:pt modelId="{A2C1D819-C995-AB4F-B0B4-00746CEAB366}" type="parTrans" cxnId="{07396594-12ED-BD47-B810-5D1503919367}">
      <dgm:prSet/>
      <dgm:spPr/>
      <dgm:t>
        <a:bodyPr/>
        <a:lstStyle/>
        <a:p>
          <a:endParaRPr lang="en-US"/>
        </a:p>
      </dgm:t>
    </dgm:pt>
    <dgm:pt modelId="{EDE430E0-6E5A-8E4E-8F47-8E23A37299F5}" type="sibTrans" cxnId="{07396594-12ED-BD47-B810-5D1503919367}">
      <dgm:prSet/>
      <dgm:spPr/>
      <dgm:t>
        <a:bodyPr/>
        <a:lstStyle/>
        <a:p>
          <a:endParaRPr lang="en-US"/>
        </a:p>
      </dgm:t>
    </dgm:pt>
    <dgm:pt modelId="{D2D2D6EB-6B75-0E4A-959B-40EAAB1590F6}">
      <dgm:prSet/>
      <dgm:spPr/>
      <dgm:t>
        <a:bodyPr/>
        <a:lstStyle/>
        <a:p>
          <a:r>
            <a:rPr lang="en-US" b="1" dirty="0" smtClean="0">
              <a:solidFill>
                <a:srgbClr val="000000"/>
              </a:solidFill>
            </a:rPr>
            <a:t>CULTURAL IMPACTS</a:t>
          </a:r>
          <a:endParaRPr lang="en-US" b="1" dirty="0">
            <a:solidFill>
              <a:srgbClr val="000000"/>
            </a:solidFill>
          </a:endParaRPr>
        </a:p>
      </dgm:t>
    </dgm:pt>
    <dgm:pt modelId="{CBF7A6CF-7A11-5E41-BFE4-D82F2EA12287}" type="parTrans" cxnId="{1B47D401-B239-AF48-83BB-0A9CA0876785}">
      <dgm:prSet/>
      <dgm:spPr/>
      <dgm:t>
        <a:bodyPr/>
        <a:lstStyle/>
        <a:p>
          <a:endParaRPr lang="en-US"/>
        </a:p>
      </dgm:t>
    </dgm:pt>
    <dgm:pt modelId="{0C7FBEE3-205E-5A41-8CBA-5C7149A5313A}" type="sibTrans" cxnId="{1B47D401-B239-AF48-83BB-0A9CA0876785}">
      <dgm:prSet/>
      <dgm:spPr/>
      <dgm:t>
        <a:bodyPr/>
        <a:lstStyle/>
        <a:p>
          <a:endParaRPr lang="en-US"/>
        </a:p>
      </dgm:t>
    </dgm:pt>
    <dgm:pt modelId="{75477B79-3293-9E49-A551-445DC0EBADB4}">
      <dgm:prSet/>
      <dgm:spPr/>
      <dgm:t>
        <a:bodyPr/>
        <a:lstStyle/>
        <a:p>
          <a:r>
            <a:rPr lang="en-US" b="1" dirty="0" smtClean="0">
              <a:solidFill>
                <a:srgbClr val="000000"/>
              </a:solidFill>
            </a:rPr>
            <a:t>BUILT-ENVIRONMENT IMPACTS</a:t>
          </a:r>
          <a:endParaRPr lang="en-US" b="1" dirty="0">
            <a:solidFill>
              <a:srgbClr val="000000"/>
            </a:solidFill>
          </a:endParaRPr>
        </a:p>
      </dgm:t>
    </dgm:pt>
    <dgm:pt modelId="{7CB63E40-5BCB-164B-AF77-F1710E6F964F}" type="parTrans" cxnId="{8E7F8644-0B53-E947-B11A-1EA2AD4551E5}">
      <dgm:prSet/>
      <dgm:spPr/>
      <dgm:t>
        <a:bodyPr/>
        <a:lstStyle/>
        <a:p>
          <a:endParaRPr lang="en-US"/>
        </a:p>
      </dgm:t>
    </dgm:pt>
    <dgm:pt modelId="{46C72456-5C78-E549-AA3B-76A4E1620020}" type="sibTrans" cxnId="{8E7F8644-0B53-E947-B11A-1EA2AD4551E5}">
      <dgm:prSet/>
      <dgm:spPr/>
      <dgm:t>
        <a:bodyPr/>
        <a:lstStyle/>
        <a:p>
          <a:endParaRPr lang="en-US"/>
        </a:p>
      </dgm:t>
    </dgm:pt>
    <dgm:pt modelId="{2CDB7274-9F2A-8241-8C45-1263F1B7C793}" type="pres">
      <dgm:prSet presAssocID="{0ABB3E3B-B194-BC4F-9474-16C5B1B1E22E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43CC57C-B0FF-7F4D-8589-8DECBE92C5C2}" type="pres">
      <dgm:prSet presAssocID="{D2DCEB99-139C-044F-80BE-8553369C5048}" presName="root1" presStyleCnt="0"/>
      <dgm:spPr/>
    </dgm:pt>
    <dgm:pt modelId="{72C161B2-7424-1245-8468-C4DAF5E5B2E4}" type="pres">
      <dgm:prSet presAssocID="{D2DCEB99-139C-044F-80BE-8553369C5048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49622A8-0408-034F-AD0B-C4E264FA22EF}" type="pres">
      <dgm:prSet presAssocID="{D2DCEB99-139C-044F-80BE-8553369C5048}" presName="level2hierChild" presStyleCnt="0"/>
      <dgm:spPr/>
    </dgm:pt>
    <dgm:pt modelId="{C661C174-5370-0B4F-840E-F4E3CEE2FB51}" type="pres">
      <dgm:prSet presAssocID="{11DF95EE-0C33-2042-824E-31B690BA8C23}" presName="conn2-1" presStyleLbl="parChTrans1D2" presStyleIdx="0" presStyleCnt="5"/>
      <dgm:spPr/>
      <dgm:t>
        <a:bodyPr/>
        <a:lstStyle/>
        <a:p>
          <a:endParaRPr lang="en-US"/>
        </a:p>
      </dgm:t>
    </dgm:pt>
    <dgm:pt modelId="{73CDE5A7-9E27-8249-AEF8-C3D8FA3DC13A}" type="pres">
      <dgm:prSet presAssocID="{11DF95EE-0C33-2042-824E-31B690BA8C23}" presName="connTx" presStyleLbl="parChTrans1D2" presStyleIdx="0" presStyleCnt="5"/>
      <dgm:spPr/>
      <dgm:t>
        <a:bodyPr/>
        <a:lstStyle/>
        <a:p>
          <a:endParaRPr lang="en-US"/>
        </a:p>
      </dgm:t>
    </dgm:pt>
    <dgm:pt modelId="{71A6777F-40FA-A84E-A862-A397E837F9EA}" type="pres">
      <dgm:prSet presAssocID="{3C8E4C39-298D-2245-8DF6-C08BA5D45A62}" presName="root2" presStyleCnt="0"/>
      <dgm:spPr/>
    </dgm:pt>
    <dgm:pt modelId="{9DE08930-A9BF-FA43-B0C4-663FB6BE0744}" type="pres">
      <dgm:prSet presAssocID="{3C8E4C39-298D-2245-8DF6-C08BA5D45A62}" presName="LevelTwoTextNode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8584F6F-66C4-C343-85D6-BEE0A6BADD82}" type="pres">
      <dgm:prSet presAssocID="{3C8E4C39-298D-2245-8DF6-C08BA5D45A62}" presName="level3hierChild" presStyleCnt="0"/>
      <dgm:spPr/>
    </dgm:pt>
    <dgm:pt modelId="{C3F3EA7F-8B6F-7946-B0D0-457A84228336}" type="pres">
      <dgm:prSet presAssocID="{A5E088D9-28AE-D647-91ED-8DAB8ECFDC4D}" presName="conn2-1" presStyleLbl="parChTrans1D2" presStyleIdx="1" presStyleCnt="5"/>
      <dgm:spPr/>
      <dgm:t>
        <a:bodyPr/>
        <a:lstStyle/>
        <a:p>
          <a:endParaRPr lang="en-US"/>
        </a:p>
      </dgm:t>
    </dgm:pt>
    <dgm:pt modelId="{BD975CBA-0ED0-D64E-9AFF-BEE9524509CA}" type="pres">
      <dgm:prSet presAssocID="{A5E088D9-28AE-D647-91ED-8DAB8ECFDC4D}" presName="connTx" presStyleLbl="parChTrans1D2" presStyleIdx="1" presStyleCnt="5"/>
      <dgm:spPr/>
      <dgm:t>
        <a:bodyPr/>
        <a:lstStyle/>
        <a:p>
          <a:endParaRPr lang="en-US"/>
        </a:p>
      </dgm:t>
    </dgm:pt>
    <dgm:pt modelId="{61A16D32-CA78-314E-800C-8748B9541F25}" type="pres">
      <dgm:prSet presAssocID="{D18089CC-D132-3242-A109-9309DE0EF656}" presName="root2" presStyleCnt="0"/>
      <dgm:spPr/>
    </dgm:pt>
    <dgm:pt modelId="{2DFA9B42-9C6D-1B45-A19D-D1C1A37495BA}" type="pres">
      <dgm:prSet presAssocID="{D18089CC-D132-3242-A109-9309DE0EF656}" presName="LevelTwoTextNode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ECB36E3-1FD7-5547-BA6E-2BB215384995}" type="pres">
      <dgm:prSet presAssocID="{D18089CC-D132-3242-A109-9309DE0EF656}" presName="level3hierChild" presStyleCnt="0"/>
      <dgm:spPr/>
    </dgm:pt>
    <dgm:pt modelId="{14E3C7B1-86F9-4545-A69E-F8BB698C9BE8}" type="pres">
      <dgm:prSet presAssocID="{A2C1D819-C995-AB4F-B0B4-00746CEAB366}" presName="conn2-1" presStyleLbl="parChTrans1D2" presStyleIdx="2" presStyleCnt="5"/>
      <dgm:spPr/>
      <dgm:t>
        <a:bodyPr/>
        <a:lstStyle/>
        <a:p>
          <a:endParaRPr lang="en-US"/>
        </a:p>
      </dgm:t>
    </dgm:pt>
    <dgm:pt modelId="{CF5AE0BD-8100-D94E-93AB-2C1F01FDA27E}" type="pres">
      <dgm:prSet presAssocID="{A2C1D819-C995-AB4F-B0B4-00746CEAB366}" presName="connTx" presStyleLbl="parChTrans1D2" presStyleIdx="2" presStyleCnt="5"/>
      <dgm:spPr/>
      <dgm:t>
        <a:bodyPr/>
        <a:lstStyle/>
        <a:p>
          <a:endParaRPr lang="en-US"/>
        </a:p>
      </dgm:t>
    </dgm:pt>
    <dgm:pt modelId="{B300BBC2-4184-164C-A27A-BB7357EA3183}" type="pres">
      <dgm:prSet presAssocID="{DED9B15E-2B72-A34A-B1D4-EE348E19F6E9}" presName="root2" presStyleCnt="0"/>
      <dgm:spPr/>
    </dgm:pt>
    <dgm:pt modelId="{C63A3BBE-722A-1547-935E-24EEA1CCE1DA}" type="pres">
      <dgm:prSet presAssocID="{DED9B15E-2B72-A34A-B1D4-EE348E19F6E9}" presName="LevelTwoTextNode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8DF7BAA-0DE0-7F4F-8C06-6C69EE03E692}" type="pres">
      <dgm:prSet presAssocID="{DED9B15E-2B72-A34A-B1D4-EE348E19F6E9}" presName="level3hierChild" presStyleCnt="0"/>
      <dgm:spPr/>
    </dgm:pt>
    <dgm:pt modelId="{D7514CA0-9B24-AA4F-AD89-221C1E137580}" type="pres">
      <dgm:prSet presAssocID="{CBF7A6CF-7A11-5E41-BFE4-D82F2EA12287}" presName="conn2-1" presStyleLbl="parChTrans1D2" presStyleIdx="3" presStyleCnt="5"/>
      <dgm:spPr/>
      <dgm:t>
        <a:bodyPr/>
        <a:lstStyle/>
        <a:p>
          <a:endParaRPr lang="en-US"/>
        </a:p>
      </dgm:t>
    </dgm:pt>
    <dgm:pt modelId="{A7D2A2F0-D132-8240-938C-62400828B706}" type="pres">
      <dgm:prSet presAssocID="{CBF7A6CF-7A11-5E41-BFE4-D82F2EA12287}" presName="connTx" presStyleLbl="parChTrans1D2" presStyleIdx="3" presStyleCnt="5"/>
      <dgm:spPr/>
      <dgm:t>
        <a:bodyPr/>
        <a:lstStyle/>
        <a:p>
          <a:endParaRPr lang="en-US"/>
        </a:p>
      </dgm:t>
    </dgm:pt>
    <dgm:pt modelId="{8EFCC59C-F8C9-D045-8405-AB70B0DA2DFE}" type="pres">
      <dgm:prSet presAssocID="{D2D2D6EB-6B75-0E4A-959B-40EAAB1590F6}" presName="root2" presStyleCnt="0"/>
      <dgm:spPr/>
    </dgm:pt>
    <dgm:pt modelId="{23DDE517-01CB-C54C-B5AD-BF5274F08226}" type="pres">
      <dgm:prSet presAssocID="{D2D2D6EB-6B75-0E4A-959B-40EAAB1590F6}" presName="LevelTwoTextNode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9CB959C-A20E-4246-91E7-0528FBCF7539}" type="pres">
      <dgm:prSet presAssocID="{D2D2D6EB-6B75-0E4A-959B-40EAAB1590F6}" presName="level3hierChild" presStyleCnt="0"/>
      <dgm:spPr/>
    </dgm:pt>
    <dgm:pt modelId="{11612C7E-9063-5444-8D24-206E161D16E4}" type="pres">
      <dgm:prSet presAssocID="{7CB63E40-5BCB-164B-AF77-F1710E6F964F}" presName="conn2-1" presStyleLbl="parChTrans1D2" presStyleIdx="4" presStyleCnt="5"/>
      <dgm:spPr/>
      <dgm:t>
        <a:bodyPr/>
        <a:lstStyle/>
        <a:p>
          <a:endParaRPr lang="en-US"/>
        </a:p>
      </dgm:t>
    </dgm:pt>
    <dgm:pt modelId="{29A5C5B5-33C1-864D-A49A-DF1684D513DD}" type="pres">
      <dgm:prSet presAssocID="{7CB63E40-5BCB-164B-AF77-F1710E6F964F}" presName="connTx" presStyleLbl="parChTrans1D2" presStyleIdx="4" presStyleCnt="5"/>
      <dgm:spPr/>
      <dgm:t>
        <a:bodyPr/>
        <a:lstStyle/>
        <a:p>
          <a:endParaRPr lang="en-US"/>
        </a:p>
      </dgm:t>
    </dgm:pt>
    <dgm:pt modelId="{22BD3788-F96C-1B49-A85F-DD78CEA0AACD}" type="pres">
      <dgm:prSet presAssocID="{75477B79-3293-9E49-A551-445DC0EBADB4}" presName="root2" presStyleCnt="0"/>
      <dgm:spPr/>
    </dgm:pt>
    <dgm:pt modelId="{EEDFE366-25B9-A649-BBAB-610511EE9226}" type="pres">
      <dgm:prSet presAssocID="{75477B79-3293-9E49-A551-445DC0EBADB4}" presName="LevelTwoTextNode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88265C4-A3D2-B74F-BEF8-146FD7F4C4D1}" type="pres">
      <dgm:prSet presAssocID="{75477B79-3293-9E49-A551-445DC0EBADB4}" presName="level3hierChild" presStyleCnt="0"/>
      <dgm:spPr/>
    </dgm:pt>
  </dgm:ptLst>
  <dgm:cxnLst>
    <dgm:cxn modelId="{94FB3D7D-3B77-6547-BD12-498E579CAED8}" type="presOf" srcId="{D2D2D6EB-6B75-0E4A-959B-40EAAB1590F6}" destId="{23DDE517-01CB-C54C-B5AD-BF5274F08226}" srcOrd="0" destOrd="0" presId="urn:microsoft.com/office/officeart/2005/8/layout/hierarchy2"/>
    <dgm:cxn modelId="{0A400871-6806-894C-B651-707E549EEA97}" type="presOf" srcId="{DED9B15E-2B72-A34A-B1D4-EE348E19F6E9}" destId="{C63A3BBE-722A-1547-935E-24EEA1CCE1DA}" srcOrd="0" destOrd="0" presId="urn:microsoft.com/office/officeart/2005/8/layout/hierarchy2"/>
    <dgm:cxn modelId="{9A525DB9-D586-A840-980D-FCEEB95B9FC9}" type="presOf" srcId="{3C8E4C39-298D-2245-8DF6-C08BA5D45A62}" destId="{9DE08930-A9BF-FA43-B0C4-663FB6BE0744}" srcOrd="0" destOrd="0" presId="urn:microsoft.com/office/officeart/2005/8/layout/hierarchy2"/>
    <dgm:cxn modelId="{163618C8-8BED-EB47-BBCF-A01B4AC1DC0A}" type="presOf" srcId="{A2C1D819-C995-AB4F-B0B4-00746CEAB366}" destId="{14E3C7B1-86F9-4545-A69E-F8BB698C9BE8}" srcOrd="0" destOrd="0" presId="urn:microsoft.com/office/officeart/2005/8/layout/hierarchy2"/>
    <dgm:cxn modelId="{5BA638B9-C180-A743-8B6E-D6BF0B1EC275}" type="presOf" srcId="{A2C1D819-C995-AB4F-B0B4-00746CEAB366}" destId="{CF5AE0BD-8100-D94E-93AB-2C1F01FDA27E}" srcOrd="1" destOrd="0" presId="urn:microsoft.com/office/officeart/2005/8/layout/hierarchy2"/>
    <dgm:cxn modelId="{8E7F8644-0B53-E947-B11A-1EA2AD4551E5}" srcId="{D2DCEB99-139C-044F-80BE-8553369C5048}" destId="{75477B79-3293-9E49-A551-445DC0EBADB4}" srcOrd="4" destOrd="0" parTransId="{7CB63E40-5BCB-164B-AF77-F1710E6F964F}" sibTransId="{46C72456-5C78-E549-AA3B-76A4E1620020}"/>
    <dgm:cxn modelId="{7B127DDB-5FDE-364D-8858-BFC0C26AE310}" type="presOf" srcId="{0ABB3E3B-B194-BC4F-9474-16C5B1B1E22E}" destId="{2CDB7274-9F2A-8241-8C45-1263F1B7C793}" srcOrd="0" destOrd="0" presId="urn:microsoft.com/office/officeart/2005/8/layout/hierarchy2"/>
    <dgm:cxn modelId="{94F25425-5E1C-DA4B-9639-D70ABAD7CC38}" type="presOf" srcId="{7CB63E40-5BCB-164B-AF77-F1710E6F964F}" destId="{11612C7E-9063-5444-8D24-206E161D16E4}" srcOrd="0" destOrd="0" presId="urn:microsoft.com/office/officeart/2005/8/layout/hierarchy2"/>
    <dgm:cxn modelId="{D1D8FA11-509B-5E43-90A0-C3251D632DEA}" type="presOf" srcId="{11DF95EE-0C33-2042-824E-31B690BA8C23}" destId="{C661C174-5370-0B4F-840E-F4E3CEE2FB51}" srcOrd="0" destOrd="0" presId="urn:microsoft.com/office/officeart/2005/8/layout/hierarchy2"/>
    <dgm:cxn modelId="{7D8FFB36-6B8E-AF49-AC54-08BEF3FD1586}" type="presOf" srcId="{75477B79-3293-9E49-A551-445DC0EBADB4}" destId="{EEDFE366-25B9-A649-BBAB-610511EE9226}" srcOrd="0" destOrd="0" presId="urn:microsoft.com/office/officeart/2005/8/layout/hierarchy2"/>
    <dgm:cxn modelId="{6542FE7C-33AE-EE42-9454-2DD0DAFBF676}" type="presOf" srcId="{A5E088D9-28AE-D647-91ED-8DAB8ECFDC4D}" destId="{BD975CBA-0ED0-D64E-9AFF-BEE9524509CA}" srcOrd="1" destOrd="0" presId="urn:microsoft.com/office/officeart/2005/8/layout/hierarchy2"/>
    <dgm:cxn modelId="{07396594-12ED-BD47-B810-5D1503919367}" srcId="{D2DCEB99-139C-044F-80BE-8553369C5048}" destId="{DED9B15E-2B72-A34A-B1D4-EE348E19F6E9}" srcOrd="2" destOrd="0" parTransId="{A2C1D819-C995-AB4F-B0B4-00746CEAB366}" sibTransId="{EDE430E0-6E5A-8E4E-8F47-8E23A37299F5}"/>
    <dgm:cxn modelId="{6662EBAF-8EFB-B94B-A364-1FB7F2FC9174}" type="presOf" srcId="{D18089CC-D132-3242-A109-9309DE0EF656}" destId="{2DFA9B42-9C6D-1B45-A19D-D1C1A37495BA}" srcOrd="0" destOrd="0" presId="urn:microsoft.com/office/officeart/2005/8/layout/hierarchy2"/>
    <dgm:cxn modelId="{B510DA5C-8758-B240-8453-CCF1C6B13613}" type="presOf" srcId="{CBF7A6CF-7A11-5E41-BFE4-D82F2EA12287}" destId="{A7D2A2F0-D132-8240-938C-62400828B706}" srcOrd="1" destOrd="0" presId="urn:microsoft.com/office/officeart/2005/8/layout/hierarchy2"/>
    <dgm:cxn modelId="{1B47D401-B239-AF48-83BB-0A9CA0876785}" srcId="{D2DCEB99-139C-044F-80BE-8553369C5048}" destId="{D2D2D6EB-6B75-0E4A-959B-40EAAB1590F6}" srcOrd="3" destOrd="0" parTransId="{CBF7A6CF-7A11-5E41-BFE4-D82F2EA12287}" sibTransId="{0C7FBEE3-205E-5A41-8CBA-5C7149A5313A}"/>
    <dgm:cxn modelId="{5A4F2C0B-ADBC-0B4C-846F-40B9E4F7918D}" type="presOf" srcId="{7CB63E40-5BCB-164B-AF77-F1710E6F964F}" destId="{29A5C5B5-33C1-864D-A49A-DF1684D513DD}" srcOrd="1" destOrd="0" presId="urn:microsoft.com/office/officeart/2005/8/layout/hierarchy2"/>
    <dgm:cxn modelId="{64A467B7-F48B-9745-A065-AB930A995CE0}" srcId="{D2DCEB99-139C-044F-80BE-8553369C5048}" destId="{3C8E4C39-298D-2245-8DF6-C08BA5D45A62}" srcOrd="0" destOrd="0" parTransId="{11DF95EE-0C33-2042-824E-31B690BA8C23}" sibTransId="{A320D337-984E-164D-95DE-57697467D003}"/>
    <dgm:cxn modelId="{F67FA391-15C5-BE4B-A7B7-10FF5E3E0BCB}" type="presOf" srcId="{CBF7A6CF-7A11-5E41-BFE4-D82F2EA12287}" destId="{D7514CA0-9B24-AA4F-AD89-221C1E137580}" srcOrd="0" destOrd="0" presId="urn:microsoft.com/office/officeart/2005/8/layout/hierarchy2"/>
    <dgm:cxn modelId="{C1F5FFFA-2948-9541-8012-57BBE19D24E7}" srcId="{0ABB3E3B-B194-BC4F-9474-16C5B1B1E22E}" destId="{D2DCEB99-139C-044F-80BE-8553369C5048}" srcOrd="0" destOrd="0" parTransId="{5FEC6EDF-0179-CF45-8B4E-ECCFE30AF603}" sibTransId="{80A37B74-2BAA-4E41-AB1D-2255E9915C9F}"/>
    <dgm:cxn modelId="{9211295E-209D-8143-9797-1E83906A47B2}" srcId="{D2DCEB99-139C-044F-80BE-8553369C5048}" destId="{D18089CC-D132-3242-A109-9309DE0EF656}" srcOrd="1" destOrd="0" parTransId="{A5E088D9-28AE-D647-91ED-8DAB8ECFDC4D}" sibTransId="{3EFDFF8E-98E1-6340-9D5C-0A7EE5CB25B4}"/>
    <dgm:cxn modelId="{0365482B-342D-484B-89C7-D821A484EBCB}" type="presOf" srcId="{D2DCEB99-139C-044F-80BE-8553369C5048}" destId="{72C161B2-7424-1245-8468-C4DAF5E5B2E4}" srcOrd="0" destOrd="0" presId="urn:microsoft.com/office/officeart/2005/8/layout/hierarchy2"/>
    <dgm:cxn modelId="{0C385DDD-2884-EF40-800A-2C31FBBDC452}" type="presOf" srcId="{A5E088D9-28AE-D647-91ED-8DAB8ECFDC4D}" destId="{C3F3EA7F-8B6F-7946-B0D0-457A84228336}" srcOrd="0" destOrd="0" presId="urn:microsoft.com/office/officeart/2005/8/layout/hierarchy2"/>
    <dgm:cxn modelId="{FE0C0D51-FAC3-FC4A-AC60-AD6B0D410491}" type="presOf" srcId="{11DF95EE-0C33-2042-824E-31B690BA8C23}" destId="{73CDE5A7-9E27-8249-AEF8-C3D8FA3DC13A}" srcOrd="1" destOrd="0" presId="urn:microsoft.com/office/officeart/2005/8/layout/hierarchy2"/>
    <dgm:cxn modelId="{0F4E5690-7C12-7B4E-AFC7-18AD7F3F97C9}" type="presParOf" srcId="{2CDB7274-9F2A-8241-8C45-1263F1B7C793}" destId="{243CC57C-B0FF-7F4D-8589-8DECBE92C5C2}" srcOrd="0" destOrd="0" presId="urn:microsoft.com/office/officeart/2005/8/layout/hierarchy2"/>
    <dgm:cxn modelId="{08657D33-BEC0-5E4F-B4CD-BF1568CD6552}" type="presParOf" srcId="{243CC57C-B0FF-7F4D-8589-8DECBE92C5C2}" destId="{72C161B2-7424-1245-8468-C4DAF5E5B2E4}" srcOrd="0" destOrd="0" presId="urn:microsoft.com/office/officeart/2005/8/layout/hierarchy2"/>
    <dgm:cxn modelId="{53856BC4-2A1E-3240-B43A-A15F7C40A36B}" type="presParOf" srcId="{243CC57C-B0FF-7F4D-8589-8DECBE92C5C2}" destId="{E49622A8-0408-034F-AD0B-C4E264FA22EF}" srcOrd="1" destOrd="0" presId="urn:microsoft.com/office/officeart/2005/8/layout/hierarchy2"/>
    <dgm:cxn modelId="{84BF9E40-878B-0E43-8CB3-64D23C1703A5}" type="presParOf" srcId="{E49622A8-0408-034F-AD0B-C4E264FA22EF}" destId="{C661C174-5370-0B4F-840E-F4E3CEE2FB51}" srcOrd="0" destOrd="0" presId="urn:microsoft.com/office/officeart/2005/8/layout/hierarchy2"/>
    <dgm:cxn modelId="{E4A84EC6-1ED0-D04D-BA0F-07C12DD4755F}" type="presParOf" srcId="{C661C174-5370-0B4F-840E-F4E3CEE2FB51}" destId="{73CDE5A7-9E27-8249-AEF8-C3D8FA3DC13A}" srcOrd="0" destOrd="0" presId="urn:microsoft.com/office/officeart/2005/8/layout/hierarchy2"/>
    <dgm:cxn modelId="{351AAA1F-88DB-304B-A46E-92B45E2745C2}" type="presParOf" srcId="{E49622A8-0408-034F-AD0B-C4E264FA22EF}" destId="{71A6777F-40FA-A84E-A862-A397E837F9EA}" srcOrd="1" destOrd="0" presId="urn:microsoft.com/office/officeart/2005/8/layout/hierarchy2"/>
    <dgm:cxn modelId="{7D6F0FEF-67F0-1B44-8ABB-FF8A2B10F4F3}" type="presParOf" srcId="{71A6777F-40FA-A84E-A862-A397E837F9EA}" destId="{9DE08930-A9BF-FA43-B0C4-663FB6BE0744}" srcOrd="0" destOrd="0" presId="urn:microsoft.com/office/officeart/2005/8/layout/hierarchy2"/>
    <dgm:cxn modelId="{3028E978-E669-6349-A78E-24D6A7F798EE}" type="presParOf" srcId="{71A6777F-40FA-A84E-A862-A397E837F9EA}" destId="{A8584F6F-66C4-C343-85D6-BEE0A6BADD82}" srcOrd="1" destOrd="0" presId="urn:microsoft.com/office/officeart/2005/8/layout/hierarchy2"/>
    <dgm:cxn modelId="{5BDDAEDD-8921-2C4E-8EA5-508A822C4ADD}" type="presParOf" srcId="{E49622A8-0408-034F-AD0B-C4E264FA22EF}" destId="{C3F3EA7F-8B6F-7946-B0D0-457A84228336}" srcOrd="2" destOrd="0" presId="urn:microsoft.com/office/officeart/2005/8/layout/hierarchy2"/>
    <dgm:cxn modelId="{4D97D89A-CD36-6449-AD6D-4CA2DEBEE87F}" type="presParOf" srcId="{C3F3EA7F-8B6F-7946-B0D0-457A84228336}" destId="{BD975CBA-0ED0-D64E-9AFF-BEE9524509CA}" srcOrd="0" destOrd="0" presId="urn:microsoft.com/office/officeart/2005/8/layout/hierarchy2"/>
    <dgm:cxn modelId="{D6D8C4D4-817B-2C4A-9B19-C8C0198CB4F5}" type="presParOf" srcId="{E49622A8-0408-034F-AD0B-C4E264FA22EF}" destId="{61A16D32-CA78-314E-800C-8748B9541F25}" srcOrd="3" destOrd="0" presId="urn:microsoft.com/office/officeart/2005/8/layout/hierarchy2"/>
    <dgm:cxn modelId="{A87909C7-CF4B-924A-81B7-3E099A6D22DD}" type="presParOf" srcId="{61A16D32-CA78-314E-800C-8748B9541F25}" destId="{2DFA9B42-9C6D-1B45-A19D-D1C1A37495BA}" srcOrd="0" destOrd="0" presId="urn:microsoft.com/office/officeart/2005/8/layout/hierarchy2"/>
    <dgm:cxn modelId="{9436B614-6371-1D45-BC99-3C616E304D82}" type="presParOf" srcId="{61A16D32-CA78-314E-800C-8748B9541F25}" destId="{3ECB36E3-1FD7-5547-BA6E-2BB215384995}" srcOrd="1" destOrd="0" presId="urn:microsoft.com/office/officeart/2005/8/layout/hierarchy2"/>
    <dgm:cxn modelId="{D93062A4-E446-7F40-8890-81C12A9A387E}" type="presParOf" srcId="{E49622A8-0408-034F-AD0B-C4E264FA22EF}" destId="{14E3C7B1-86F9-4545-A69E-F8BB698C9BE8}" srcOrd="4" destOrd="0" presId="urn:microsoft.com/office/officeart/2005/8/layout/hierarchy2"/>
    <dgm:cxn modelId="{1BB8058D-A3B8-A346-94A8-BB072DB38E8C}" type="presParOf" srcId="{14E3C7B1-86F9-4545-A69E-F8BB698C9BE8}" destId="{CF5AE0BD-8100-D94E-93AB-2C1F01FDA27E}" srcOrd="0" destOrd="0" presId="urn:microsoft.com/office/officeart/2005/8/layout/hierarchy2"/>
    <dgm:cxn modelId="{20ADE795-162D-D44E-876C-C283178B61D8}" type="presParOf" srcId="{E49622A8-0408-034F-AD0B-C4E264FA22EF}" destId="{B300BBC2-4184-164C-A27A-BB7357EA3183}" srcOrd="5" destOrd="0" presId="urn:microsoft.com/office/officeart/2005/8/layout/hierarchy2"/>
    <dgm:cxn modelId="{DCC992CD-D01F-1642-A688-A3B0569A2141}" type="presParOf" srcId="{B300BBC2-4184-164C-A27A-BB7357EA3183}" destId="{C63A3BBE-722A-1547-935E-24EEA1CCE1DA}" srcOrd="0" destOrd="0" presId="urn:microsoft.com/office/officeart/2005/8/layout/hierarchy2"/>
    <dgm:cxn modelId="{39F05F05-6ED1-0F41-BAEB-19554C9E015B}" type="presParOf" srcId="{B300BBC2-4184-164C-A27A-BB7357EA3183}" destId="{38DF7BAA-0DE0-7F4F-8C06-6C69EE03E692}" srcOrd="1" destOrd="0" presId="urn:microsoft.com/office/officeart/2005/8/layout/hierarchy2"/>
    <dgm:cxn modelId="{01C13BC8-5F3D-1E42-8A94-B9C2163F874A}" type="presParOf" srcId="{E49622A8-0408-034F-AD0B-C4E264FA22EF}" destId="{D7514CA0-9B24-AA4F-AD89-221C1E137580}" srcOrd="6" destOrd="0" presId="urn:microsoft.com/office/officeart/2005/8/layout/hierarchy2"/>
    <dgm:cxn modelId="{5CD0E7E7-053D-3643-A012-43F0E831FE40}" type="presParOf" srcId="{D7514CA0-9B24-AA4F-AD89-221C1E137580}" destId="{A7D2A2F0-D132-8240-938C-62400828B706}" srcOrd="0" destOrd="0" presId="urn:microsoft.com/office/officeart/2005/8/layout/hierarchy2"/>
    <dgm:cxn modelId="{F2E45EF9-550C-614F-BA3B-2856148D7476}" type="presParOf" srcId="{E49622A8-0408-034F-AD0B-C4E264FA22EF}" destId="{8EFCC59C-F8C9-D045-8405-AB70B0DA2DFE}" srcOrd="7" destOrd="0" presId="urn:microsoft.com/office/officeart/2005/8/layout/hierarchy2"/>
    <dgm:cxn modelId="{A5301E14-3C2F-FF4F-9AD0-9B81BF1A2E63}" type="presParOf" srcId="{8EFCC59C-F8C9-D045-8405-AB70B0DA2DFE}" destId="{23DDE517-01CB-C54C-B5AD-BF5274F08226}" srcOrd="0" destOrd="0" presId="urn:microsoft.com/office/officeart/2005/8/layout/hierarchy2"/>
    <dgm:cxn modelId="{E1183C7C-5C95-7540-8C1F-F92B6616F54F}" type="presParOf" srcId="{8EFCC59C-F8C9-D045-8405-AB70B0DA2DFE}" destId="{69CB959C-A20E-4246-91E7-0528FBCF7539}" srcOrd="1" destOrd="0" presId="urn:microsoft.com/office/officeart/2005/8/layout/hierarchy2"/>
    <dgm:cxn modelId="{577B70D7-743B-3C45-92A9-AC84593568E6}" type="presParOf" srcId="{E49622A8-0408-034F-AD0B-C4E264FA22EF}" destId="{11612C7E-9063-5444-8D24-206E161D16E4}" srcOrd="8" destOrd="0" presId="urn:microsoft.com/office/officeart/2005/8/layout/hierarchy2"/>
    <dgm:cxn modelId="{E6B122D7-CBEC-E54C-A7B2-ADEE85B32DE9}" type="presParOf" srcId="{11612C7E-9063-5444-8D24-206E161D16E4}" destId="{29A5C5B5-33C1-864D-A49A-DF1684D513DD}" srcOrd="0" destOrd="0" presId="urn:microsoft.com/office/officeart/2005/8/layout/hierarchy2"/>
    <dgm:cxn modelId="{74F93254-CFC0-084A-BD29-A0A99A33CE5C}" type="presParOf" srcId="{E49622A8-0408-034F-AD0B-C4E264FA22EF}" destId="{22BD3788-F96C-1B49-A85F-DD78CEA0AACD}" srcOrd="9" destOrd="0" presId="urn:microsoft.com/office/officeart/2005/8/layout/hierarchy2"/>
    <dgm:cxn modelId="{B887CAD1-D2F5-7944-8F82-30D978C29730}" type="presParOf" srcId="{22BD3788-F96C-1B49-A85F-DD78CEA0AACD}" destId="{EEDFE366-25B9-A649-BBAB-610511EE9226}" srcOrd="0" destOrd="0" presId="urn:microsoft.com/office/officeart/2005/8/layout/hierarchy2"/>
    <dgm:cxn modelId="{B32BF1A1-70E3-9944-9CC4-58D10236B2DE}" type="presParOf" srcId="{22BD3788-F96C-1B49-A85F-DD78CEA0AACD}" destId="{B88265C4-A3D2-B74F-BEF8-146FD7F4C4D1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24E22EF-5321-9246-B718-EDDAD2DA6139}" type="doc">
      <dgm:prSet loTypeId="urn:microsoft.com/office/officeart/2005/8/layout/hProcess9" loCatId="" qsTypeId="urn:microsoft.com/office/officeart/2005/8/quickstyle/simple4" qsCatId="simple" csTypeId="urn:microsoft.com/office/officeart/2005/8/colors/accent1_2" csCatId="accent1" phldr="1"/>
      <dgm:spPr/>
    </dgm:pt>
    <dgm:pt modelId="{E34545F9-1450-8743-B0D1-CF9CD82A6BD4}">
      <dgm:prSet phldrT="[Text]"/>
      <dgm:spPr/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INPUTS</a:t>
          </a:r>
        </a:p>
        <a:p>
          <a:r>
            <a:rPr lang="en-US" b="1" dirty="0" smtClean="0">
              <a:solidFill>
                <a:schemeClr val="tx1"/>
              </a:solidFill>
            </a:rPr>
            <a:t>-mandate</a:t>
          </a:r>
        </a:p>
        <a:p>
          <a:r>
            <a:rPr lang="en-US" b="1" dirty="0" smtClean="0">
              <a:solidFill>
                <a:schemeClr val="tx1"/>
              </a:solidFill>
            </a:rPr>
            <a:t>-resources</a:t>
          </a:r>
        </a:p>
        <a:p>
          <a:r>
            <a:rPr lang="en-US" b="1" dirty="0" smtClean="0">
              <a:solidFill>
                <a:schemeClr val="tx1"/>
              </a:solidFill>
            </a:rPr>
            <a:t>-venues</a:t>
          </a:r>
        </a:p>
        <a:p>
          <a:r>
            <a:rPr lang="en-US" b="1" dirty="0" smtClean="0">
              <a:solidFill>
                <a:schemeClr val="tx1"/>
              </a:solidFill>
            </a:rPr>
            <a:t>-information</a:t>
          </a:r>
          <a:endParaRPr lang="en-US" b="1" dirty="0">
            <a:solidFill>
              <a:schemeClr val="tx1"/>
            </a:solidFill>
          </a:endParaRPr>
        </a:p>
      </dgm:t>
    </dgm:pt>
    <dgm:pt modelId="{2F8645C3-83F2-B54E-B36B-29FF8B24E0E7}" type="parTrans" cxnId="{2CD20EEB-FABC-C04F-A595-96146CEEF6D1}">
      <dgm:prSet/>
      <dgm:spPr/>
      <dgm:t>
        <a:bodyPr/>
        <a:lstStyle/>
        <a:p>
          <a:endParaRPr lang="en-US"/>
        </a:p>
      </dgm:t>
    </dgm:pt>
    <dgm:pt modelId="{5A3D9159-D572-3C46-9534-659B74A975CD}" type="sibTrans" cxnId="{2CD20EEB-FABC-C04F-A595-96146CEEF6D1}">
      <dgm:prSet/>
      <dgm:spPr/>
      <dgm:t>
        <a:bodyPr/>
        <a:lstStyle/>
        <a:p>
          <a:endParaRPr lang="en-US"/>
        </a:p>
      </dgm:t>
    </dgm:pt>
    <dgm:pt modelId="{858A5AEC-8856-9840-B023-B7C91A6C44B7}">
      <dgm:prSet phldrT="[Text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b="1" dirty="0" smtClean="0">
              <a:solidFill>
                <a:srgbClr val="000000"/>
              </a:solidFill>
            </a:rPr>
            <a:t>PURPOSE &amp; GOALS</a:t>
          </a:r>
        </a:p>
        <a:p>
          <a:pPr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dirty="0"/>
        </a:p>
      </dgm:t>
    </dgm:pt>
    <dgm:pt modelId="{AD27A1EC-5EBA-8C40-8AED-2229C506CDC8}" type="parTrans" cxnId="{F6911ECF-22FE-C947-99C4-9F29A255DAA3}">
      <dgm:prSet/>
      <dgm:spPr/>
      <dgm:t>
        <a:bodyPr/>
        <a:lstStyle/>
        <a:p>
          <a:endParaRPr lang="en-US"/>
        </a:p>
      </dgm:t>
    </dgm:pt>
    <dgm:pt modelId="{E92CF0DA-8B3D-4443-892C-02625F350A19}" type="sibTrans" cxnId="{F6911ECF-22FE-C947-99C4-9F29A255DAA3}">
      <dgm:prSet/>
      <dgm:spPr/>
      <dgm:t>
        <a:bodyPr/>
        <a:lstStyle/>
        <a:p>
          <a:endParaRPr lang="en-US"/>
        </a:p>
      </dgm:t>
    </dgm:pt>
    <dgm:pt modelId="{5E7DBE48-A28A-054E-BEE5-5F92FFF21E82}">
      <dgm:prSet phldrT="[Text]"/>
      <dgm:spPr/>
      <dgm:t>
        <a:bodyPr/>
        <a:lstStyle/>
        <a:p>
          <a:r>
            <a:rPr lang="en-US" b="1" dirty="0" smtClean="0">
              <a:solidFill>
                <a:srgbClr val="000000"/>
              </a:solidFill>
            </a:rPr>
            <a:t>PLANNED ACTIONS</a:t>
          </a:r>
        </a:p>
        <a:p>
          <a:r>
            <a:rPr lang="en-US" b="1" dirty="0" smtClean="0">
              <a:solidFill>
                <a:srgbClr val="000000"/>
              </a:solidFill>
            </a:rPr>
            <a:t>(the event as a transforming process)</a:t>
          </a:r>
          <a:endParaRPr lang="en-US" b="1" dirty="0">
            <a:solidFill>
              <a:srgbClr val="000000"/>
            </a:solidFill>
          </a:endParaRPr>
        </a:p>
      </dgm:t>
    </dgm:pt>
    <dgm:pt modelId="{D774476C-8B13-3F42-B763-217EEDFB0CAA}" type="parTrans" cxnId="{EADF02C6-481C-DF4D-91A7-DA06334C90ED}">
      <dgm:prSet/>
      <dgm:spPr/>
      <dgm:t>
        <a:bodyPr/>
        <a:lstStyle/>
        <a:p>
          <a:endParaRPr lang="en-US"/>
        </a:p>
      </dgm:t>
    </dgm:pt>
    <dgm:pt modelId="{4A01BC88-35B8-204B-BD94-66DBAB450B00}" type="sibTrans" cxnId="{EADF02C6-481C-DF4D-91A7-DA06334C90ED}">
      <dgm:prSet/>
      <dgm:spPr/>
      <dgm:t>
        <a:bodyPr/>
        <a:lstStyle/>
        <a:p>
          <a:endParaRPr lang="en-US"/>
        </a:p>
      </dgm:t>
    </dgm:pt>
    <dgm:pt modelId="{CFAD7987-93BB-A64F-A424-5B3F3F30FA00}">
      <dgm:prSet phldrT="[Text]"/>
      <dgm:spPr/>
      <dgm:t>
        <a:bodyPr/>
        <a:lstStyle/>
        <a:p>
          <a:r>
            <a:rPr lang="en-US" b="1" dirty="0" smtClean="0">
              <a:solidFill>
                <a:srgbClr val="000000"/>
              </a:solidFill>
            </a:rPr>
            <a:t>EXPECTED OUTPUTS</a:t>
          </a:r>
        </a:p>
        <a:p>
          <a:r>
            <a:rPr lang="en-US" b="1" dirty="0" smtClean="0">
              <a:solidFill>
                <a:srgbClr val="000000"/>
              </a:solidFill>
            </a:rPr>
            <a:t>-e.g. attendance, tourists, money raised, satisfaction</a:t>
          </a:r>
          <a:endParaRPr lang="en-US" b="1" dirty="0">
            <a:solidFill>
              <a:srgbClr val="000000"/>
            </a:solidFill>
          </a:endParaRPr>
        </a:p>
      </dgm:t>
    </dgm:pt>
    <dgm:pt modelId="{95984FB3-7ABF-D841-9028-2C139068CA4A}" type="parTrans" cxnId="{0C7D60ED-5AA5-E84B-A33A-FBD68BB8890D}">
      <dgm:prSet/>
      <dgm:spPr/>
      <dgm:t>
        <a:bodyPr/>
        <a:lstStyle/>
        <a:p>
          <a:endParaRPr lang="en-US"/>
        </a:p>
      </dgm:t>
    </dgm:pt>
    <dgm:pt modelId="{CFB4FBFB-45E9-284D-A37D-826583C3FC1F}" type="sibTrans" cxnId="{0C7D60ED-5AA5-E84B-A33A-FBD68BB8890D}">
      <dgm:prSet/>
      <dgm:spPr/>
      <dgm:t>
        <a:bodyPr/>
        <a:lstStyle/>
        <a:p>
          <a:endParaRPr lang="en-US"/>
        </a:p>
      </dgm:t>
    </dgm:pt>
    <dgm:pt modelId="{967B42D0-24ED-D842-95EB-D2FBD56DBCBB}">
      <dgm:prSet phldrT="[Text]"/>
      <dgm:spPr/>
      <dgm:t>
        <a:bodyPr/>
        <a:lstStyle/>
        <a:p>
          <a:r>
            <a:rPr lang="en-US" b="1" dirty="0" smtClean="0">
              <a:solidFill>
                <a:srgbClr val="000000"/>
              </a:solidFill>
            </a:rPr>
            <a:t>DESIRED IMPACTS; CHANGE</a:t>
          </a:r>
          <a:endParaRPr lang="en-US" b="1" dirty="0">
            <a:solidFill>
              <a:srgbClr val="000000"/>
            </a:solidFill>
          </a:endParaRPr>
        </a:p>
      </dgm:t>
    </dgm:pt>
    <dgm:pt modelId="{F18EF435-C88B-9547-A03C-6FBFB63EA361}" type="parTrans" cxnId="{C4D927BC-85F4-C544-9CCA-904CBC40639B}">
      <dgm:prSet/>
      <dgm:spPr/>
      <dgm:t>
        <a:bodyPr/>
        <a:lstStyle/>
        <a:p>
          <a:endParaRPr lang="en-US"/>
        </a:p>
      </dgm:t>
    </dgm:pt>
    <dgm:pt modelId="{08B2C5A6-5A6F-564C-8A45-5424EA01714E}" type="sibTrans" cxnId="{C4D927BC-85F4-C544-9CCA-904CBC40639B}">
      <dgm:prSet/>
      <dgm:spPr/>
      <dgm:t>
        <a:bodyPr/>
        <a:lstStyle/>
        <a:p>
          <a:endParaRPr lang="en-US"/>
        </a:p>
      </dgm:t>
    </dgm:pt>
    <dgm:pt modelId="{D9C7D375-5B61-9449-9EEA-A4FFAAF8ED67}" type="pres">
      <dgm:prSet presAssocID="{424E22EF-5321-9246-B718-EDDAD2DA6139}" presName="CompostProcess" presStyleCnt="0">
        <dgm:presLayoutVars>
          <dgm:dir/>
          <dgm:resizeHandles val="exact"/>
        </dgm:presLayoutVars>
      </dgm:prSet>
      <dgm:spPr/>
    </dgm:pt>
    <dgm:pt modelId="{F7E3510F-4F23-B845-AA7B-E8D11295A7ED}" type="pres">
      <dgm:prSet presAssocID="{424E22EF-5321-9246-B718-EDDAD2DA6139}" presName="arrow" presStyleLbl="bgShp" presStyleIdx="0" presStyleCnt="1"/>
      <dgm:spPr/>
    </dgm:pt>
    <dgm:pt modelId="{81B7F096-8C9C-A840-AEB8-F379D02DFA4F}" type="pres">
      <dgm:prSet presAssocID="{424E22EF-5321-9246-B718-EDDAD2DA6139}" presName="linearProcess" presStyleCnt="0"/>
      <dgm:spPr/>
    </dgm:pt>
    <dgm:pt modelId="{E3FB103A-8CB8-184A-834F-392400305922}" type="pres">
      <dgm:prSet presAssocID="{E34545F9-1450-8743-B0D1-CF9CD82A6BD4}" presName="tex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4BD2DF-79A0-2F40-B5B8-1B7BC9B86A98}" type="pres">
      <dgm:prSet presAssocID="{5A3D9159-D572-3C46-9534-659B74A975CD}" presName="sibTrans" presStyleCnt="0"/>
      <dgm:spPr/>
    </dgm:pt>
    <dgm:pt modelId="{B7C7EDF2-CDAF-CB4B-8687-D5257B5384F8}" type="pres">
      <dgm:prSet presAssocID="{858A5AEC-8856-9840-B023-B7C91A6C44B7}" presName="text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827BC2-5E1F-0F48-ACCE-A82DBA3DE716}" type="pres">
      <dgm:prSet presAssocID="{E92CF0DA-8B3D-4443-892C-02625F350A19}" presName="sibTrans" presStyleCnt="0"/>
      <dgm:spPr/>
    </dgm:pt>
    <dgm:pt modelId="{7EBDBA95-AEEA-5F41-A01A-86C73F1DA8BA}" type="pres">
      <dgm:prSet presAssocID="{5E7DBE48-A28A-054E-BEE5-5F92FFF21E82}" presName="text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282A93-2D7B-BD47-BB43-5D15A557979E}" type="pres">
      <dgm:prSet presAssocID="{4A01BC88-35B8-204B-BD94-66DBAB450B00}" presName="sibTrans" presStyleCnt="0"/>
      <dgm:spPr/>
    </dgm:pt>
    <dgm:pt modelId="{ED0F9E40-679C-B54D-A400-4A6C6A1C92ED}" type="pres">
      <dgm:prSet presAssocID="{CFAD7987-93BB-A64F-A424-5B3F3F30FA00}" presName="text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4C4ECA-4CCD-FC48-8E7A-E4C9E98F4231}" type="pres">
      <dgm:prSet presAssocID="{CFB4FBFB-45E9-284D-A37D-826583C3FC1F}" presName="sibTrans" presStyleCnt="0"/>
      <dgm:spPr/>
    </dgm:pt>
    <dgm:pt modelId="{C3EA97EE-B21A-6740-8AF2-A69683A035B8}" type="pres">
      <dgm:prSet presAssocID="{967B42D0-24ED-D842-95EB-D2FBD56DBCBB}" presName="text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A5CAA80-2DD5-C846-AA36-4DBA64E54057}" type="presOf" srcId="{424E22EF-5321-9246-B718-EDDAD2DA6139}" destId="{D9C7D375-5B61-9449-9EEA-A4FFAAF8ED67}" srcOrd="0" destOrd="0" presId="urn:microsoft.com/office/officeart/2005/8/layout/hProcess9"/>
    <dgm:cxn modelId="{74EC531A-F2A5-DC4B-96C5-07E13E82F708}" type="presOf" srcId="{858A5AEC-8856-9840-B023-B7C91A6C44B7}" destId="{B7C7EDF2-CDAF-CB4B-8687-D5257B5384F8}" srcOrd="0" destOrd="0" presId="urn:microsoft.com/office/officeart/2005/8/layout/hProcess9"/>
    <dgm:cxn modelId="{F6911ECF-22FE-C947-99C4-9F29A255DAA3}" srcId="{424E22EF-5321-9246-B718-EDDAD2DA6139}" destId="{858A5AEC-8856-9840-B023-B7C91A6C44B7}" srcOrd="1" destOrd="0" parTransId="{AD27A1EC-5EBA-8C40-8AED-2229C506CDC8}" sibTransId="{E92CF0DA-8B3D-4443-892C-02625F350A19}"/>
    <dgm:cxn modelId="{2CD20EEB-FABC-C04F-A595-96146CEEF6D1}" srcId="{424E22EF-5321-9246-B718-EDDAD2DA6139}" destId="{E34545F9-1450-8743-B0D1-CF9CD82A6BD4}" srcOrd="0" destOrd="0" parTransId="{2F8645C3-83F2-B54E-B36B-29FF8B24E0E7}" sibTransId="{5A3D9159-D572-3C46-9534-659B74A975CD}"/>
    <dgm:cxn modelId="{536D589B-C3A9-2544-BE07-7EB4A0615ADD}" type="presOf" srcId="{E34545F9-1450-8743-B0D1-CF9CD82A6BD4}" destId="{E3FB103A-8CB8-184A-834F-392400305922}" srcOrd="0" destOrd="0" presId="urn:microsoft.com/office/officeart/2005/8/layout/hProcess9"/>
    <dgm:cxn modelId="{C4D927BC-85F4-C544-9CCA-904CBC40639B}" srcId="{424E22EF-5321-9246-B718-EDDAD2DA6139}" destId="{967B42D0-24ED-D842-95EB-D2FBD56DBCBB}" srcOrd="4" destOrd="0" parTransId="{F18EF435-C88B-9547-A03C-6FBFB63EA361}" sibTransId="{08B2C5A6-5A6F-564C-8A45-5424EA01714E}"/>
    <dgm:cxn modelId="{0C7D60ED-5AA5-E84B-A33A-FBD68BB8890D}" srcId="{424E22EF-5321-9246-B718-EDDAD2DA6139}" destId="{CFAD7987-93BB-A64F-A424-5B3F3F30FA00}" srcOrd="3" destOrd="0" parTransId="{95984FB3-7ABF-D841-9028-2C139068CA4A}" sibTransId="{CFB4FBFB-45E9-284D-A37D-826583C3FC1F}"/>
    <dgm:cxn modelId="{EDA0C77E-FB32-834B-B386-74A1B2E50CB7}" type="presOf" srcId="{5E7DBE48-A28A-054E-BEE5-5F92FFF21E82}" destId="{7EBDBA95-AEEA-5F41-A01A-86C73F1DA8BA}" srcOrd="0" destOrd="0" presId="urn:microsoft.com/office/officeart/2005/8/layout/hProcess9"/>
    <dgm:cxn modelId="{9EC63556-7250-3F4A-A19D-A19581060497}" type="presOf" srcId="{CFAD7987-93BB-A64F-A424-5B3F3F30FA00}" destId="{ED0F9E40-679C-B54D-A400-4A6C6A1C92ED}" srcOrd="0" destOrd="0" presId="urn:microsoft.com/office/officeart/2005/8/layout/hProcess9"/>
    <dgm:cxn modelId="{EADF02C6-481C-DF4D-91A7-DA06334C90ED}" srcId="{424E22EF-5321-9246-B718-EDDAD2DA6139}" destId="{5E7DBE48-A28A-054E-BEE5-5F92FFF21E82}" srcOrd="2" destOrd="0" parTransId="{D774476C-8B13-3F42-B763-217EEDFB0CAA}" sibTransId="{4A01BC88-35B8-204B-BD94-66DBAB450B00}"/>
    <dgm:cxn modelId="{3733D25E-6DA7-C840-A85E-5E79108DF437}" type="presOf" srcId="{967B42D0-24ED-D842-95EB-D2FBD56DBCBB}" destId="{C3EA97EE-B21A-6740-8AF2-A69683A035B8}" srcOrd="0" destOrd="0" presId="urn:microsoft.com/office/officeart/2005/8/layout/hProcess9"/>
    <dgm:cxn modelId="{9410E020-DBCB-1941-A290-D932D5AD2085}" type="presParOf" srcId="{D9C7D375-5B61-9449-9EEA-A4FFAAF8ED67}" destId="{F7E3510F-4F23-B845-AA7B-E8D11295A7ED}" srcOrd="0" destOrd="0" presId="urn:microsoft.com/office/officeart/2005/8/layout/hProcess9"/>
    <dgm:cxn modelId="{F2666CEC-9075-9D42-AC25-151374744D51}" type="presParOf" srcId="{D9C7D375-5B61-9449-9EEA-A4FFAAF8ED67}" destId="{81B7F096-8C9C-A840-AEB8-F379D02DFA4F}" srcOrd="1" destOrd="0" presId="urn:microsoft.com/office/officeart/2005/8/layout/hProcess9"/>
    <dgm:cxn modelId="{268FF796-93BB-6148-8CD4-C2F392E897A6}" type="presParOf" srcId="{81B7F096-8C9C-A840-AEB8-F379D02DFA4F}" destId="{E3FB103A-8CB8-184A-834F-392400305922}" srcOrd="0" destOrd="0" presId="urn:microsoft.com/office/officeart/2005/8/layout/hProcess9"/>
    <dgm:cxn modelId="{AC4C4950-0669-CC4D-A130-43AC9798C3E8}" type="presParOf" srcId="{81B7F096-8C9C-A840-AEB8-F379D02DFA4F}" destId="{AA4BD2DF-79A0-2F40-B5B8-1B7BC9B86A98}" srcOrd="1" destOrd="0" presId="urn:microsoft.com/office/officeart/2005/8/layout/hProcess9"/>
    <dgm:cxn modelId="{EBAB74E0-6251-1945-B0EB-F047C3008BBC}" type="presParOf" srcId="{81B7F096-8C9C-A840-AEB8-F379D02DFA4F}" destId="{B7C7EDF2-CDAF-CB4B-8687-D5257B5384F8}" srcOrd="2" destOrd="0" presId="urn:microsoft.com/office/officeart/2005/8/layout/hProcess9"/>
    <dgm:cxn modelId="{EA9A3600-48E0-464A-ABCC-CE008B2B866D}" type="presParOf" srcId="{81B7F096-8C9C-A840-AEB8-F379D02DFA4F}" destId="{8B827BC2-5E1F-0F48-ACCE-A82DBA3DE716}" srcOrd="3" destOrd="0" presId="urn:microsoft.com/office/officeart/2005/8/layout/hProcess9"/>
    <dgm:cxn modelId="{89BC4D15-F4BC-6C44-9DB9-939467B26CA3}" type="presParOf" srcId="{81B7F096-8C9C-A840-AEB8-F379D02DFA4F}" destId="{7EBDBA95-AEEA-5F41-A01A-86C73F1DA8BA}" srcOrd="4" destOrd="0" presId="urn:microsoft.com/office/officeart/2005/8/layout/hProcess9"/>
    <dgm:cxn modelId="{87F681BE-B3D4-2241-BE1E-D4C2E2FD0879}" type="presParOf" srcId="{81B7F096-8C9C-A840-AEB8-F379D02DFA4F}" destId="{91282A93-2D7B-BD47-BB43-5D15A557979E}" srcOrd="5" destOrd="0" presId="urn:microsoft.com/office/officeart/2005/8/layout/hProcess9"/>
    <dgm:cxn modelId="{223E197B-7C45-EE43-B441-A928CE8C50BD}" type="presParOf" srcId="{81B7F096-8C9C-A840-AEB8-F379D02DFA4F}" destId="{ED0F9E40-679C-B54D-A400-4A6C6A1C92ED}" srcOrd="6" destOrd="0" presId="urn:microsoft.com/office/officeart/2005/8/layout/hProcess9"/>
    <dgm:cxn modelId="{ACF3AE17-15CC-C94A-9355-CD126657DB65}" type="presParOf" srcId="{81B7F096-8C9C-A840-AEB8-F379D02DFA4F}" destId="{A94C4ECA-4CCD-FC48-8E7A-E4C9E98F4231}" srcOrd="7" destOrd="0" presId="urn:microsoft.com/office/officeart/2005/8/layout/hProcess9"/>
    <dgm:cxn modelId="{719B5050-45CB-6B43-B3EC-EB47F3A28C2F}" type="presParOf" srcId="{81B7F096-8C9C-A840-AEB8-F379D02DFA4F}" destId="{C3EA97EE-B21A-6740-8AF2-A69683A035B8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51DD70B-6DB5-E141-A17D-57BCB5F6ECE7}" type="doc">
      <dgm:prSet loTypeId="urn:microsoft.com/office/officeart/2005/8/layout/cycle5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72C935F-30B8-1744-9176-73A2E2AD663D}">
      <dgm:prSet phldrT="[Text]"/>
      <dgm:spPr/>
      <dgm:t>
        <a:bodyPr/>
        <a:lstStyle/>
        <a:p>
          <a:r>
            <a:rPr lang="en-US" b="1" dirty="0" smtClean="0">
              <a:solidFill>
                <a:srgbClr val="000000"/>
              </a:solidFill>
            </a:rPr>
            <a:t>DRIVING FORCES</a:t>
          </a:r>
        </a:p>
        <a:p>
          <a:r>
            <a:rPr lang="en-US" b="1" dirty="0" smtClean="0">
              <a:solidFill>
                <a:srgbClr val="000000"/>
              </a:solidFill>
            </a:rPr>
            <a:t>-event “legitimation”</a:t>
          </a:r>
        </a:p>
        <a:p>
          <a:r>
            <a:rPr lang="en-US" b="1" dirty="0" smtClean="0">
              <a:solidFill>
                <a:srgbClr val="000000"/>
              </a:solidFill>
            </a:rPr>
            <a:t>-event portfolio policies/strategies</a:t>
          </a:r>
          <a:endParaRPr lang="en-US" b="1" dirty="0">
            <a:solidFill>
              <a:srgbClr val="000000"/>
            </a:solidFill>
          </a:endParaRPr>
        </a:p>
      </dgm:t>
    </dgm:pt>
    <dgm:pt modelId="{501F846E-C1F7-5349-9A22-7C3D5EF600C2}" type="parTrans" cxnId="{4904DC73-8E90-9B40-A331-60795BD59C9B}">
      <dgm:prSet/>
      <dgm:spPr/>
      <dgm:t>
        <a:bodyPr/>
        <a:lstStyle/>
        <a:p>
          <a:endParaRPr lang="en-US"/>
        </a:p>
      </dgm:t>
    </dgm:pt>
    <dgm:pt modelId="{9C953DFC-50CB-AF46-9BD9-27EC6A0EAB83}" type="sibTrans" cxnId="{4904DC73-8E90-9B40-A331-60795BD59C9B}">
      <dgm:prSet/>
      <dgm:spPr>
        <a:ln w="57150" cmpd="sng">
          <a:solidFill>
            <a:srgbClr val="000000"/>
          </a:solidFill>
        </a:ln>
      </dgm:spPr>
      <dgm:t>
        <a:bodyPr/>
        <a:lstStyle/>
        <a:p>
          <a:endParaRPr lang="en-US"/>
        </a:p>
      </dgm:t>
    </dgm:pt>
    <dgm:pt modelId="{0D39FC64-76FD-FD49-A300-ACF46240BCF9}">
      <dgm:prSet phldrT="[Text]"/>
      <dgm:spPr/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PRESSURE</a:t>
          </a:r>
        </a:p>
        <a:p>
          <a:r>
            <a:rPr lang="en-US" b="1" dirty="0" smtClean="0">
              <a:solidFill>
                <a:schemeClr val="tx1"/>
              </a:solidFill>
            </a:rPr>
            <a:t>-venue development</a:t>
          </a:r>
        </a:p>
        <a:p>
          <a:r>
            <a:rPr lang="en-US" b="1" dirty="0" smtClean="0">
              <a:solidFill>
                <a:schemeClr val="tx1"/>
              </a:solidFill>
            </a:rPr>
            <a:t>-events &amp;</a:t>
          </a:r>
        </a:p>
        <a:p>
          <a:r>
            <a:rPr lang="en-US" b="1" dirty="0" smtClean="0">
              <a:solidFill>
                <a:schemeClr val="tx1"/>
              </a:solidFill>
            </a:rPr>
            <a:t>event tourism</a:t>
          </a:r>
        </a:p>
        <a:p>
          <a:r>
            <a:rPr lang="en-US" b="1" dirty="0" smtClean="0">
              <a:solidFill>
                <a:schemeClr val="tx1"/>
              </a:solidFill>
            </a:rPr>
            <a:t>-media coverage</a:t>
          </a:r>
          <a:endParaRPr lang="en-US" b="1" dirty="0">
            <a:solidFill>
              <a:schemeClr val="tx1"/>
            </a:solidFill>
          </a:endParaRPr>
        </a:p>
      </dgm:t>
    </dgm:pt>
    <dgm:pt modelId="{A5A9841D-9B6E-BC43-8361-69FB94C69A56}" type="parTrans" cxnId="{7DA82C73-2AD8-A547-A2E0-F9101ABCC2A8}">
      <dgm:prSet/>
      <dgm:spPr/>
      <dgm:t>
        <a:bodyPr/>
        <a:lstStyle/>
        <a:p>
          <a:endParaRPr lang="en-US"/>
        </a:p>
      </dgm:t>
    </dgm:pt>
    <dgm:pt modelId="{4123ED41-9671-0041-8ECC-BDFA72E76F31}" type="sibTrans" cxnId="{7DA82C73-2AD8-A547-A2E0-F9101ABCC2A8}">
      <dgm:prSet/>
      <dgm:spPr>
        <a:ln w="57150" cmpd="sng">
          <a:solidFill>
            <a:srgbClr val="000000"/>
          </a:solidFill>
        </a:ln>
      </dgm:spPr>
      <dgm:t>
        <a:bodyPr/>
        <a:lstStyle/>
        <a:p>
          <a:endParaRPr lang="en-US"/>
        </a:p>
      </dgm:t>
    </dgm:pt>
    <dgm:pt modelId="{AC44DA5D-3191-CF4F-B82A-841A6E0E1D8C}">
      <dgm:prSet phldrT="[Text]"/>
      <dgm:spPr/>
      <dgm:t>
        <a:bodyPr/>
        <a:lstStyle/>
        <a:p>
          <a:r>
            <a:rPr lang="en-US" b="1" dirty="0" smtClean="0">
              <a:solidFill>
                <a:srgbClr val="000000"/>
              </a:solidFill>
            </a:rPr>
            <a:t>STATE</a:t>
          </a:r>
        </a:p>
        <a:p>
          <a:r>
            <a:rPr lang="en-US" b="1" dirty="0" smtClean="0">
              <a:solidFill>
                <a:srgbClr val="000000"/>
              </a:solidFill>
            </a:rPr>
            <a:t>-existing environmental, social, cultural economic conditions</a:t>
          </a:r>
          <a:endParaRPr lang="en-US" b="1" dirty="0">
            <a:solidFill>
              <a:srgbClr val="000000"/>
            </a:solidFill>
          </a:endParaRPr>
        </a:p>
      </dgm:t>
    </dgm:pt>
    <dgm:pt modelId="{09282494-8808-404E-B54B-2F68082B6DAA}" type="parTrans" cxnId="{EC7FAC31-B137-9140-85F2-F51F80BFD533}">
      <dgm:prSet/>
      <dgm:spPr/>
      <dgm:t>
        <a:bodyPr/>
        <a:lstStyle/>
        <a:p>
          <a:endParaRPr lang="en-US"/>
        </a:p>
      </dgm:t>
    </dgm:pt>
    <dgm:pt modelId="{CD9962DB-EFF6-394C-BB9A-6A78485EA519}" type="sibTrans" cxnId="{EC7FAC31-B137-9140-85F2-F51F80BFD533}">
      <dgm:prSet/>
      <dgm:spPr>
        <a:ln w="57150" cmpd="sng"/>
      </dgm:spPr>
      <dgm:t>
        <a:bodyPr/>
        <a:lstStyle/>
        <a:p>
          <a:endParaRPr lang="en-US"/>
        </a:p>
      </dgm:t>
    </dgm:pt>
    <dgm:pt modelId="{74517F24-00CB-174B-BC94-2BBED6D109EA}">
      <dgm:prSet phldrT="[Text]"/>
      <dgm:spPr/>
      <dgm:t>
        <a:bodyPr/>
        <a:lstStyle/>
        <a:p>
          <a:r>
            <a:rPr lang="en-US" b="1" dirty="0" smtClean="0">
              <a:solidFill>
                <a:srgbClr val="000000"/>
              </a:solidFill>
            </a:rPr>
            <a:t>IMPACT</a:t>
          </a:r>
        </a:p>
        <a:p>
          <a:r>
            <a:rPr lang="en-US" b="1" smtClean="0">
              <a:solidFill>
                <a:srgbClr val="000000"/>
              </a:solidFill>
            </a:rPr>
            <a:t>-changes </a:t>
          </a:r>
          <a:r>
            <a:rPr lang="en-US" b="1" dirty="0" smtClean="0">
              <a:solidFill>
                <a:srgbClr val="000000"/>
              </a:solidFill>
            </a:rPr>
            <a:t>in  the environment, economy, society and culture that are attributable to events and tourism </a:t>
          </a:r>
          <a:endParaRPr lang="en-US" b="1" dirty="0">
            <a:solidFill>
              <a:srgbClr val="000000"/>
            </a:solidFill>
          </a:endParaRPr>
        </a:p>
      </dgm:t>
    </dgm:pt>
    <dgm:pt modelId="{32E055CA-E84B-EE4E-B181-67F28BCCF11C}" type="parTrans" cxnId="{C25324BE-9A1B-4341-96E2-756ADE924E54}">
      <dgm:prSet/>
      <dgm:spPr/>
      <dgm:t>
        <a:bodyPr/>
        <a:lstStyle/>
        <a:p>
          <a:endParaRPr lang="en-US"/>
        </a:p>
      </dgm:t>
    </dgm:pt>
    <dgm:pt modelId="{3D39BDD3-6723-D14C-8EEC-6A09DC798659}" type="sibTrans" cxnId="{C25324BE-9A1B-4341-96E2-756ADE924E54}">
      <dgm:prSet/>
      <dgm:spPr>
        <a:ln w="57150" cmpd="sng">
          <a:solidFill>
            <a:srgbClr val="000000"/>
          </a:solidFill>
        </a:ln>
      </dgm:spPr>
      <dgm:t>
        <a:bodyPr/>
        <a:lstStyle/>
        <a:p>
          <a:endParaRPr lang="en-US"/>
        </a:p>
      </dgm:t>
    </dgm:pt>
    <dgm:pt modelId="{745CDB07-BD85-5046-8739-5EFBD77585B3}">
      <dgm:prSet phldrT="[Text]"/>
      <dgm:spPr/>
      <dgm:t>
        <a:bodyPr/>
        <a:lstStyle/>
        <a:p>
          <a:r>
            <a:rPr lang="en-US" b="1" dirty="0" smtClean="0">
              <a:solidFill>
                <a:srgbClr val="000000"/>
              </a:solidFill>
            </a:rPr>
            <a:t>RESPONSE OPTIONS</a:t>
          </a:r>
        </a:p>
        <a:p>
          <a:r>
            <a:rPr lang="en-US" b="1" dirty="0" smtClean="0">
              <a:solidFill>
                <a:srgbClr val="000000"/>
              </a:solidFill>
            </a:rPr>
            <a:t>-accept the changes</a:t>
          </a:r>
        </a:p>
        <a:p>
          <a:r>
            <a:rPr lang="en-US" b="1" dirty="0" smtClean="0">
              <a:solidFill>
                <a:srgbClr val="000000"/>
              </a:solidFill>
            </a:rPr>
            <a:t>-cancellation of event or project</a:t>
          </a:r>
        </a:p>
        <a:p>
          <a:r>
            <a:rPr lang="en-US" b="1" dirty="0" smtClean="0">
              <a:solidFill>
                <a:srgbClr val="000000"/>
              </a:solidFill>
            </a:rPr>
            <a:t>-select other alternatives</a:t>
          </a:r>
        </a:p>
        <a:p>
          <a:r>
            <a:rPr lang="en-US" b="1" dirty="0" smtClean="0">
              <a:solidFill>
                <a:srgbClr val="000000"/>
              </a:solidFill>
            </a:rPr>
            <a:t>-mitigation</a:t>
          </a:r>
        </a:p>
        <a:p>
          <a:r>
            <a:rPr lang="en-US" b="1" dirty="0" smtClean="0">
              <a:solidFill>
                <a:srgbClr val="000000"/>
              </a:solidFill>
            </a:rPr>
            <a:t>-compensation</a:t>
          </a:r>
          <a:endParaRPr lang="en-US" b="1" dirty="0">
            <a:solidFill>
              <a:srgbClr val="000000"/>
            </a:solidFill>
          </a:endParaRPr>
        </a:p>
      </dgm:t>
    </dgm:pt>
    <dgm:pt modelId="{1F4754B5-C027-8A48-AA9C-9D51FF8BF26F}" type="parTrans" cxnId="{59E463A4-33C8-4F4D-9930-28A4041A4FF1}">
      <dgm:prSet/>
      <dgm:spPr/>
      <dgm:t>
        <a:bodyPr/>
        <a:lstStyle/>
        <a:p>
          <a:endParaRPr lang="en-US"/>
        </a:p>
      </dgm:t>
    </dgm:pt>
    <dgm:pt modelId="{837B3B4B-549C-0048-AEE7-0974FEAC168F}" type="sibTrans" cxnId="{59E463A4-33C8-4F4D-9930-28A4041A4FF1}">
      <dgm:prSet/>
      <dgm:spPr>
        <a:ln w="57150" cmpd="sng"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DDC8DF87-1690-BF42-BBB9-31028151A22C}" type="pres">
      <dgm:prSet presAssocID="{251DD70B-6DB5-E141-A17D-57BCB5F6ECE7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83B1A62-2843-CF4F-BFEF-DF191EA809B6}" type="pres">
      <dgm:prSet presAssocID="{172C935F-30B8-1744-9176-73A2E2AD663D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4146DD-0ABD-FB49-9FF6-4790A3277803}" type="pres">
      <dgm:prSet presAssocID="{172C935F-30B8-1744-9176-73A2E2AD663D}" presName="spNode" presStyleCnt="0"/>
      <dgm:spPr/>
    </dgm:pt>
    <dgm:pt modelId="{0A37B4CF-0953-F845-A757-2B6AB562D009}" type="pres">
      <dgm:prSet presAssocID="{9C953DFC-50CB-AF46-9BD9-27EC6A0EAB83}" presName="sibTrans" presStyleLbl="sibTrans1D1" presStyleIdx="0" presStyleCnt="5"/>
      <dgm:spPr/>
      <dgm:t>
        <a:bodyPr/>
        <a:lstStyle/>
        <a:p>
          <a:endParaRPr lang="en-US"/>
        </a:p>
      </dgm:t>
    </dgm:pt>
    <dgm:pt modelId="{C048B464-4EAF-B24D-9CE7-7A5DCE424168}" type="pres">
      <dgm:prSet presAssocID="{0D39FC64-76FD-FD49-A300-ACF46240BCF9}" presName="node" presStyleLbl="node1" presStyleIdx="1" presStyleCnt="5" custScaleX="121737" custScaleY="12613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6A9C21-2827-4143-A0FA-2551DBE851BE}" type="pres">
      <dgm:prSet presAssocID="{0D39FC64-76FD-FD49-A300-ACF46240BCF9}" presName="spNode" presStyleCnt="0"/>
      <dgm:spPr/>
    </dgm:pt>
    <dgm:pt modelId="{128F8473-55E4-4D45-A461-553FFD494CC4}" type="pres">
      <dgm:prSet presAssocID="{4123ED41-9671-0041-8ECC-BDFA72E76F31}" presName="sibTrans" presStyleLbl="sibTrans1D1" presStyleIdx="1" presStyleCnt="5"/>
      <dgm:spPr/>
      <dgm:t>
        <a:bodyPr/>
        <a:lstStyle/>
        <a:p>
          <a:endParaRPr lang="en-US"/>
        </a:p>
      </dgm:t>
    </dgm:pt>
    <dgm:pt modelId="{C90B5776-CD7D-604A-AE97-F06CE53A3604}" type="pres">
      <dgm:prSet presAssocID="{AC44DA5D-3191-CF4F-B82A-841A6E0E1D8C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C9C6CD-9068-8940-BCC9-FB21B8B19386}" type="pres">
      <dgm:prSet presAssocID="{AC44DA5D-3191-CF4F-B82A-841A6E0E1D8C}" presName="spNode" presStyleCnt="0"/>
      <dgm:spPr/>
    </dgm:pt>
    <dgm:pt modelId="{E08EEB82-3602-3344-AE84-627AB134F61E}" type="pres">
      <dgm:prSet presAssocID="{CD9962DB-EFF6-394C-BB9A-6A78485EA519}" presName="sibTrans" presStyleLbl="sibTrans1D1" presStyleIdx="2" presStyleCnt="5"/>
      <dgm:spPr/>
      <dgm:t>
        <a:bodyPr/>
        <a:lstStyle/>
        <a:p>
          <a:endParaRPr lang="en-US"/>
        </a:p>
      </dgm:t>
    </dgm:pt>
    <dgm:pt modelId="{54B8E3E0-F29B-3B4F-B022-70C253A9DF00}" type="pres">
      <dgm:prSet presAssocID="{74517F24-00CB-174B-BC94-2BBED6D109EA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CA8653-EAE4-1E4C-BE8E-A8792CC916A1}" type="pres">
      <dgm:prSet presAssocID="{74517F24-00CB-174B-BC94-2BBED6D109EA}" presName="spNode" presStyleCnt="0"/>
      <dgm:spPr/>
    </dgm:pt>
    <dgm:pt modelId="{85898F45-364C-A444-B763-B2EDF6115DC0}" type="pres">
      <dgm:prSet presAssocID="{3D39BDD3-6723-D14C-8EEC-6A09DC798659}" presName="sibTrans" presStyleLbl="sibTrans1D1" presStyleIdx="3" presStyleCnt="5"/>
      <dgm:spPr/>
      <dgm:t>
        <a:bodyPr/>
        <a:lstStyle/>
        <a:p>
          <a:endParaRPr lang="en-US"/>
        </a:p>
      </dgm:t>
    </dgm:pt>
    <dgm:pt modelId="{8313139B-ABAF-D14E-BCEC-2A44B63639ED}" type="pres">
      <dgm:prSet presAssocID="{745CDB07-BD85-5046-8739-5EFBD77585B3}" presName="node" presStyleLbl="node1" presStyleIdx="4" presStyleCnt="5" custScaleX="126067" custScaleY="13378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9A74B4-C64F-574D-A627-EEC3E530084E}" type="pres">
      <dgm:prSet presAssocID="{745CDB07-BD85-5046-8739-5EFBD77585B3}" presName="spNode" presStyleCnt="0"/>
      <dgm:spPr/>
    </dgm:pt>
    <dgm:pt modelId="{70B60B57-BF84-FD41-A21B-151BB306B843}" type="pres">
      <dgm:prSet presAssocID="{837B3B4B-549C-0048-AEE7-0974FEAC168F}" presName="sibTrans" presStyleLbl="sibTrans1D1" presStyleIdx="4" presStyleCnt="5"/>
      <dgm:spPr/>
      <dgm:t>
        <a:bodyPr/>
        <a:lstStyle/>
        <a:p>
          <a:endParaRPr lang="en-US"/>
        </a:p>
      </dgm:t>
    </dgm:pt>
  </dgm:ptLst>
  <dgm:cxnLst>
    <dgm:cxn modelId="{7DA82C73-2AD8-A547-A2E0-F9101ABCC2A8}" srcId="{251DD70B-6DB5-E141-A17D-57BCB5F6ECE7}" destId="{0D39FC64-76FD-FD49-A300-ACF46240BCF9}" srcOrd="1" destOrd="0" parTransId="{A5A9841D-9B6E-BC43-8361-69FB94C69A56}" sibTransId="{4123ED41-9671-0041-8ECC-BDFA72E76F31}"/>
    <dgm:cxn modelId="{EC7FAC31-B137-9140-85F2-F51F80BFD533}" srcId="{251DD70B-6DB5-E141-A17D-57BCB5F6ECE7}" destId="{AC44DA5D-3191-CF4F-B82A-841A6E0E1D8C}" srcOrd="2" destOrd="0" parTransId="{09282494-8808-404E-B54B-2F68082B6DAA}" sibTransId="{CD9962DB-EFF6-394C-BB9A-6A78485EA519}"/>
    <dgm:cxn modelId="{E17BA996-54B2-FA40-BF5B-93C4CE70AA7C}" type="presOf" srcId="{0D39FC64-76FD-FD49-A300-ACF46240BCF9}" destId="{C048B464-4EAF-B24D-9CE7-7A5DCE424168}" srcOrd="0" destOrd="0" presId="urn:microsoft.com/office/officeart/2005/8/layout/cycle5"/>
    <dgm:cxn modelId="{4904DC73-8E90-9B40-A331-60795BD59C9B}" srcId="{251DD70B-6DB5-E141-A17D-57BCB5F6ECE7}" destId="{172C935F-30B8-1744-9176-73A2E2AD663D}" srcOrd="0" destOrd="0" parTransId="{501F846E-C1F7-5349-9A22-7C3D5EF600C2}" sibTransId="{9C953DFC-50CB-AF46-9BD9-27EC6A0EAB83}"/>
    <dgm:cxn modelId="{E42DB3A8-DAE0-A441-95FE-F95C4A36D113}" type="presOf" srcId="{4123ED41-9671-0041-8ECC-BDFA72E76F31}" destId="{128F8473-55E4-4D45-A461-553FFD494CC4}" srcOrd="0" destOrd="0" presId="urn:microsoft.com/office/officeart/2005/8/layout/cycle5"/>
    <dgm:cxn modelId="{947C8645-4D79-E646-A969-35DB6885526A}" type="presOf" srcId="{837B3B4B-549C-0048-AEE7-0974FEAC168F}" destId="{70B60B57-BF84-FD41-A21B-151BB306B843}" srcOrd="0" destOrd="0" presId="urn:microsoft.com/office/officeart/2005/8/layout/cycle5"/>
    <dgm:cxn modelId="{C25324BE-9A1B-4341-96E2-756ADE924E54}" srcId="{251DD70B-6DB5-E141-A17D-57BCB5F6ECE7}" destId="{74517F24-00CB-174B-BC94-2BBED6D109EA}" srcOrd="3" destOrd="0" parTransId="{32E055CA-E84B-EE4E-B181-67F28BCCF11C}" sibTransId="{3D39BDD3-6723-D14C-8EEC-6A09DC798659}"/>
    <dgm:cxn modelId="{8B8A5742-C1CB-1945-994B-5ED793E7FBC5}" type="presOf" srcId="{251DD70B-6DB5-E141-A17D-57BCB5F6ECE7}" destId="{DDC8DF87-1690-BF42-BBB9-31028151A22C}" srcOrd="0" destOrd="0" presId="urn:microsoft.com/office/officeart/2005/8/layout/cycle5"/>
    <dgm:cxn modelId="{399EDA16-62C5-484A-9EF3-6551F52DE9AB}" type="presOf" srcId="{3D39BDD3-6723-D14C-8EEC-6A09DC798659}" destId="{85898F45-364C-A444-B763-B2EDF6115DC0}" srcOrd="0" destOrd="0" presId="urn:microsoft.com/office/officeart/2005/8/layout/cycle5"/>
    <dgm:cxn modelId="{4E44CB89-1692-CD4F-8CB0-292C54D9CF16}" type="presOf" srcId="{9C953DFC-50CB-AF46-9BD9-27EC6A0EAB83}" destId="{0A37B4CF-0953-F845-A757-2B6AB562D009}" srcOrd="0" destOrd="0" presId="urn:microsoft.com/office/officeart/2005/8/layout/cycle5"/>
    <dgm:cxn modelId="{836CC07E-B8B3-1A4C-87D0-08510F4FE58C}" type="presOf" srcId="{CD9962DB-EFF6-394C-BB9A-6A78485EA519}" destId="{E08EEB82-3602-3344-AE84-627AB134F61E}" srcOrd="0" destOrd="0" presId="urn:microsoft.com/office/officeart/2005/8/layout/cycle5"/>
    <dgm:cxn modelId="{59E463A4-33C8-4F4D-9930-28A4041A4FF1}" srcId="{251DD70B-6DB5-E141-A17D-57BCB5F6ECE7}" destId="{745CDB07-BD85-5046-8739-5EFBD77585B3}" srcOrd="4" destOrd="0" parTransId="{1F4754B5-C027-8A48-AA9C-9D51FF8BF26F}" sibTransId="{837B3B4B-549C-0048-AEE7-0974FEAC168F}"/>
    <dgm:cxn modelId="{6ED2B60B-7BE9-1D48-9ED9-405F2BBB287A}" type="presOf" srcId="{74517F24-00CB-174B-BC94-2BBED6D109EA}" destId="{54B8E3E0-F29B-3B4F-B022-70C253A9DF00}" srcOrd="0" destOrd="0" presId="urn:microsoft.com/office/officeart/2005/8/layout/cycle5"/>
    <dgm:cxn modelId="{9235FC7D-8279-414B-B531-EB9BC695BA4C}" type="presOf" srcId="{AC44DA5D-3191-CF4F-B82A-841A6E0E1D8C}" destId="{C90B5776-CD7D-604A-AE97-F06CE53A3604}" srcOrd="0" destOrd="0" presId="urn:microsoft.com/office/officeart/2005/8/layout/cycle5"/>
    <dgm:cxn modelId="{44296EFF-A9DE-4140-AA83-7DD34BFC8372}" type="presOf" srcId="{745CDB07-BD85-5046-8739-5EFBD77585B3}" destId="{8313139B-ABAF-D14E-BCEC-2A44B63639ED}" srcOrd="0" destOrd="0" presId="urn:microsoft.com/office/officeart/2005/8/layout/cycle5"/>
    <dgm:cxn modelId="{E5ABAFCF-9D1B-CA40-8B55-1BC4F03B72BB}" type="presOf" srcId="{172C935F-30B8-1744-9176-73A2E2AD663D}" destId="{283B1A62-2843-CF4F-BFEF-DF191EA809B6}" srcOrd="0" destOrd="0" presId="urn:microsoft.com/office/officeart/2005/8/layout/cycle5"/>
    <dgm:cxn modelId="{6DE69E39-EDE3-0E44-8183-38A79760931C}" type="presParOf" srcId="{DDC8DF87-1690-BF42-BBB9-31028151A22C}" destId="{283B1A62-2843-CF4F-BFEF-DF191EA809B6}" srcOrd="0" destOrd="0" presId="urn:microsoft.com/office/officeart/2005/8/layout/cycle5"/>
    <dgm:cxn modelId="{55B24574-D6DA-4A48-8B1C-D9A668B86281}" type="presParOf" srcId="{DDC8DF87-1690-BF42-BBB9-31028151A22C}" destId="{514146DD-0ABD-FB49-9FF6-4790A3277803}" srcOrd="1" destOrd="0" presId="urn:microsoft.com/office/officeart/2005/8/layout/cycle5"/>
    <dgm:cxn modelId="{96EE62DB-86F9-4B4E-B4E4-6514C41E40B6}" type="presParOf" srcId="{DDC8DF87-1690-BF42-BBB9-31028151A22C}" destId="{0A37B4CF-0953-F845-A757-2B6AB562D009}" srcOrd="2" destOrd="0" presId="urn:microsoft.com/office/officeart/2005/8/layout/cycle5"/>
    <dgm:cxn modelId="{A95996CB-C59E-1E4F-A6F1-196793975181}" type="presParOf" srcId="{DDC8DF87-1690-BF42-BBB9-31028151A22C}" destId="{C048B464-4EAF-B24D-9CE7-7A5DCE424168}" srcOrd="3" destOrd="0" presId="urn:microsoft.com/office/officeart/2005/8/layout/cycle5"/>
    <dgm:cxn modelId="{4AA8A280-8BFF-7447-97E2-C797071E93FA}" type="presParOf" srcId="{DDC8DF87-1690-BF42-BBB9-31028151A22C}" destId="{3C6A9C21-2827-4143-A0FA-2551DBE851BE}" srcOrd="4" destOrd="0" presId="urn:microsoft.com/office/officeart/2005/8/layout/cycle5"/>
    <dgm:cxn modelId="{B194B591-7D8A-974F-AF29-04295E62177A}" type="presParOf" srcId="{DDC8DF87-1690-BF42-BBB9-31028151A22C}" destId="{128F8473-55E4-4D45-A461-553FFD494CC4}" srcOrd="5" destOrd="0" presId="urn:microsoft.com/office/officeart/2005/8/layout/cycle5"/>
    <dgm:cxn modelId="{7CDDE78A-5121-8944-9A51-2E474758C5AE}" type="presParOf" srcId="{DDC8DF87-1690-BF42-BBB9-31028151A22C}" destId="{C90B5776-CD7D-604A-AE97-F06CE53A3604}" srcOrd="6" destOrd="0" presId="urn:microsoft.com/office/officeart/2005/8/layout/cycle5"/>
    <dgm:cxn modelId="{D5578297-3681-E341-B03D-235038B0D062}" type="presParOf" srcId="{DDC8DF87-1690-BF42-BBB9-31028151A22C}" destId="{D0C9C6CD-9068-8940-BCC9-FB21B8B19386}" srcOrd="7" destOrd="0" presId="urn:microsoft.com/office/officeart/2005/8/layout/cycle5"/>
    <dgm:cxn modelId="{32B34D51-ACB1-B647-8B1B-B3546A9CCA4E}" type="presParOf" srcId="{DDC8DF87-1690-BF42-BBB9-31028151A22C}" destId="{E08EEB82-3602-3344-AE84-627AB134F61E}" srcOrd="8" destOrd="0" presId="urn:microsoft.com/office/officeart/2005/8/layout/cycle5"/>
    <dgm:cxn modelId="{BE1FCFD6-0FD3-7A4B-94CB-23E9A1C60EBD}" type="presParOf" srcId="{DDC8DF87-1690-BF42-BBB9-31028151A22C}" destId="{54B8E3E0-F29B-3B4F-B022-70C253A9DF00}" srcOrd="9" destOrd="0" presId="urn:microsoft.com/office/officeart/2005/8/layout/cycle5"/>
    <dgm:cxn modelId="{1F4EF0BC-EE18-214B-BD3E-AB9396F7669E}" type="presParOf" srcId="{DDC8DF87-1690-BF42-BBB9-31028151A22C}" destId="{F3CA8653-EAE4-1E4C-BE8E-A8792CC916A1}" srcOrd="10" destOrd="0" presId="urn:microsoft.com/office/officeart/2005/8/layout/cycle5"/>
    <dgm:cxn modelId="{071B6596-39B7-004A-B01F-C4BDA6C95FB4}" type="presParOf" srcId="{DDC8DF87-1690-BF42-BBB9-31028151A22C}" destId="{85898F45-364C-A444-B763-B2EDF6115DC0}" srcOrd="11" destOrd="0" presId="urn:microsoft.com/office/officeart/2005/8/layout/cycle5"/>
    <dgm:cxn modelId="{E3F12FB4-53DA-DE4C-B592-8EC426836DD6}" type="presParOf" srcId="{DDC8DF87-1690-BF42-BBB9-31028151A22C}" destId="{8313139B-ABAF-D14E-BCEC-2A44B63639ED}" srcOrd="12" destOrd="0" presId="urn:microsoft.com/office/officeart/2005/8/layout/cycle5"/>
    <dgm:cxn modelId="{9D117FEC-FE0B-464B-A295-A35CB8BAB7A4}" type="presParOf" srcId="{DDC8DF87-1690-BF42-BBB9-31028151A22C}" destId="{129A74B4-C64F-574D-A627-EEC3E530084E}" srcOrd="13" destOrd="0" presId="urn:microsoft.com/office/officeart/2005/8/layout/cycle5"/>
    <dgm:cxn modelId="{154F8987-6EDB-4547-BFBF-7F31BEECD78E}" type="presParOf" srcId="{DDC8DF87-1690-BF42-BBB9-31028151A22C}" destId="{70B60B57-BF84-FD41-A21B-151BB306B843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55DB1AC-FF44-E14F-849C-B286F518232A}" type="doc">
      <dgm:prSet loTypeId="urn:microsoft.com/office/officeart/2005/8/layout/hierarchy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5223627-91C1-E847-BA34-E61C3980E472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DECISIONS BASED ON IMPACT FORECASTING</a:t>
          </a:r>
          <a:endParaRPr lang="en-US" dirty="0">
            <a:solidFill>
              <a:schemeClr val="tx1"/>
            </a:solidFill>
          </a:endParaRPr>
        </a:p>
      </dgm:t>
    </dgm:pt>
    <dgm:pt modelId="{D992DB82-C31E-2F4B-B407-863B77B50D1E}" type="parTrans" cxnId="{0AE31B30-5395-D048-BEA2-87ADE6BDDD1F}">
      <dgm:prSet/>
      <dgm:spPr/>
      <dgm:t>
        <a:bodyPr/>
        <a:lstStyle/>
        <a:p>
          <a:endParaRPr lang="en-US"/>
        </a:p>
      </dgm:t>
    </dgm:pt>
    <dgm:pt modelId="{23D4609C-7854-1D4B-AB06-89DFC6826257}" type="sibTrans" cxnId="{0AE31B30-5395-D048-BEA2-87ADE6BDDD1F}">
      <dgm:prSet/>
      <dgm:spPr/>
      <dgm:t>
        <a:bodyPr/>
        <a:lstStyle/>
        <a:p>
          <a:endParaRPr lang="en-US"/>
        </a:p>
      </dgm:t>
    </dgm:pt>
    <dgm:pt modelId="{AC34E84C-D4C4-3642-B8C2-B6CC6B760927}">
      <dgm:prSet phldrT="[Text]"/>
      <dgm:spPr/>
      <dgm:t>
        <a:bodyPr/>
        <a:lstStyle/>
        <a:p>
          <a:r>
            <a:rPr lang="en-US" dirty="0" smtClean="0">
              <a:solidFill>
                <a:srgbClr val="000000"/>
              </a:solidFill>
            </a:rPr>
            <a:t>ALTERNATIVE 1:</a:t>
          </a:r>
        </a:p>
      </dgm:t>
    </dgm:pt>
    <dgm:pt modelId="{500C36CE-349B-1B45-8F19-D7DD104486ED}" type="parTrans" cxnId="{D2C62C42-10B8-0942-A3E5-3525FE2648F7}">
      <dgm:prSet/>
      <dgm:spPr>
        <a:ln w="28575" cmpd="sng"/>
      </dgm:spPr>
      <dgm:t>
        <a:bodyPr/>
        <a:lstStyle/>
        <a:p>
          <a:endParaRPr lang="en-US"/>
        </a:p>
      </dgm:t>
    </dgm:pt>
    <dgm:pt modelId="{39F11A9E-D786-D841-B772-2A5A19D7A2F0}" type="sibTrans" cxnId="{D2C62C42-10B8-0942-A3E5-3525FE2648F7}">
      <dgm:prSet/>
      <dgm:spPr/>
      <dgm:t>
        <a:bodyPr/>
        <a:lstStyle/>
        <a:p>
          <a:endParaRPr lang="en-US"/>
        </a:p>
      </dgm:t>
    </dgm:pt>
    <dgm:pt modelId="{CA299E8A-C81A-8E48-A5B5-DA75E6401B43}">
      <dgm:prSet phldrT="[Text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dirty="0" err="1" smtClean="0">
              <a:solidFill>
                <a:srgbClr val="000000"/>
              </a:solidFill>
            </a:rPr>
            <a:t>Maximises</a:t>
          </a:r>
          <a:r>
            <a:rPr lang="en-US" dirty="0" smtClean="0">
              <a:solidFill>
                <a:srgbClr val="000000"/>
              </a:solidFill>
            </a:rPr>
            <a:t> monetary ROI and tourism yield</a:t>
          </a:r>
        </a:p>
        <a:p>
          <a:pPr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dirty="0"/>
        </a:p>
      </dgm:t>
    </dgm:pt>
    <dgm:pt modelId="{6C87FA16-D2AE-0641-B38A-3C5BE119DA64}" type="parTrans" cxnId="{C2A57FE5-08BD-DC4F-8656-51CFDE688FDD}">
      <dgm:prSet/>
      <dgm:spPr>
        <a:ln w="28575" cmpd="sng"/>
      </dgm:spPr>
      <dgm:t>
        <a:bodyPr/>
        <a:lstStyle/>
        <a:p>
          <a:endParaRPr lang="en-US"/>
        </a:p>
      </dgm:t>
    </dgm:pt>
    <dgm:pt modelId="{DED4F01E-F089-0C45-B418-44CD2FEBA1CF}" type="sibTrans" cxnId="{C2A57FE5-08BD-DC4F-8656-51CFDE688FDD}">
      <dgm:prSet/>
      <dgm:spPr/>
      <dgm:t>
        <a:bodyPr/>
        <a:lstStyle/>
        <a:p>
          <a:endParaRPr lang="en-US"/>
        </a:p>
      </dgm:t>
    </dgm:pt>
    <dgm:pt modelId="{D16A52C1-6320-3241-A592-296FE00F5CCA}">
      <dgm:prSet phldrT="[Text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dirty="0" err="1" smtClean="0">
              <a:solidFill>
                <a:srgbClr val="000000"/>
              </a:solidFill>
            </a:rPr>
            <a:t>Maximises</a:t>
          </a:r>
          <a:r>
            <a:rPr lang="en-US" dirty="0" smtClean="0">
              <a:solidFill>
                <a:srgbClr val="000000"/>
              </a:solidFill>
            </a:rPr>
            <a:t> community engagement</a:t>
          </a:r>
        </a:p>
        <a:p>
          <a:pPr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dirty="0"/>
        </a:p>
      </dgm:t>
    </dgm:pt>
    <dgm:pt modelId="{9111B6F8-AC86-1549-9EEC-A0DC235ACAC7}" type="parTrans" cxnId="{7763E5F5-BE51-1049-92E9-2D0701519D01}">
      <dgm:prSet/>
      <dgm:spPr>
        <a:ln w="28575" cmpd="sng"/>
      </dgm:spPr>
      <dgm:t>
        <a:bodyPr/>
        <a:lstStyle/>
        <a:p>
          <a:endParaRPr lang="en-US"/>
        </a:p>
      </dgm:t>
    </dgm:pt>
    <dgm:pt modelId="{0FAA9191-3853-7847-B4C0-B4D4D7D954AD}" type="sibTrans" cxnId="{7763E5F5-BE51-1049-92E9-2D0701519D01}">
      <dgm:prSet/>
      <dgm:spPr/>
      <dgm:t>
        <a:bodyPr/>
        <a:lstStyle/>
        <a:p>
          <a:endParaRPr lang="en-US"/>
        </a:p>
      </dgm:t>
    </dgm:pt>
    <dgm:pt modelId="{C2CEA5CC-2DC3-334D-AAF6-FC0ADC87C9DE}">
      <dgm:prSet phldrT="[Text]"/>
      <dgm:spPr/>
      <dgm:t>
        <a:bodyPr/>
        <a:lstStyle/>
        <a:p>
          <a:r>
            <a:rPr lang="en-US" dirty="0" smtClean="0">
              <a:solidFill>
                <a:srgbClr val="000000"/>
              </a:solidFill>
            </a:rPr>
            <a:t>ALTERNATIVE 2</a:t>
          </a:r>
          <a:r>
            <a:rPr lang="en-US" dirty="0" smtClean="0"/>
            <a:t>:</a:t>
          </a:r>
        </a:p>
      </dgm:t>
    </dgm:pt>
    <dgm:pt modelId="{2BBA2EE6-C9CC-1C49-B2BE-89DFE5177B04}" type="parTrans" cxnId="{1801A158-E9DE-FA49-8A2E-71C426878CED}">
      <dgm:prSet/>
      <dgm:spPr>
        <a:ln w="28575" cmpd="sng"/>
      </dgm:spPr>
      <dgm:t>
        <a:bodyPr/>
        <a:lstStyle/>
        <a:p>
          <a:endParaRPr lang="en-US"/>
        </a:p>
      </dgm:t>
    </dgm:pt>
    <dgm:pt modelId="{BF59F759-2BF0-CF4E-B2E4-C698621970EF}" type="sibTrans" cxnId="{1801A158-E9DE-FA49-8A2E-71C426878CED}">
      <dgm:prSet/>
      <dgm:spPr/>
      <dgm:t>
        <a:bodyPr/>
        <a:lstStyle/>
        <a:p>
          <a:endParaRPr lang="en-US"/>
        </a:p>
      </dgm:t>
    </dgm:pt>
    <dgm:pt modelId="{B9908D58-23C2-FD4C-B9C5-F34D5B29A1BA}">
      <dgm:prSet phldrT="[Text]"/>
      <dgm:spPr/>
      <dgm:t>
        <a:bodyPr/>
        <a:lstStyle/>
        <a:p>
          <a:r>
            <a:rPr lang="en-US" dirty="0" err="1" smtClean="0">
              <a:solidFill>
                <a:srgbClr val="000000"/>
              </a:solidFill>
            </a:rPr>
            <a:t>Maximises</a:t>
          </a:r>
          <a:r>
            <a:rPr lang="en-US" dirty="0" smtClean="0">
              <a:solidFill>
                <a:srgbClr val="000000"/>
              </a:solidFill>
            </a:rPr>
            <a:t> publicity and image enhancement</a:t>
          </a:r>
          <a:endParaRPr lang="en-US" dirty="0">
            <a:solidFill>
              <a:srgbClr val="000000"/>
            </a:solidFill>
          </a:endParaRPr>
        </a:p>
      </dgm:t>
    </dgm:pt>
    <dgm:pt modelId="{1150987C-7166-6542-A94D-1229D5516665}" type="parTrans" cxnId="{5A2A3A21-35E3-C342-806A-B5BDA9DED0FF}">
      <dgm:prSet/>
      <dgm:spPr>
        <a:ln w="28575" cmpd="sng"/>
      </dgm:spPr>
      <dgm:t>
        <a:bodyPr/>
        <a:lstStyle/>
        <a:p>
          <a:endParaRPr lang="en-US"/>
        </a:p>
      </dgm:t>
    </dgm:pt>
    <dgm:pt modelId="{F96C00D3-1872-BC44-8DD9-144BAC4642E5}" type="sibTrans" cxnId="{5A2A3A21-35E3-C342-806A-B5BDA9DED0FF}">
      <dgm:prSet/>
      <dgm:spPr/>
      <dgm:t>
        <a:bodyPr/>
        <a:lstStyle/>
        <a:p>
          <a:endParaRPr lang="en-US"/>
        </a:p>
      </dgm:t>
    </dgm:pt>
    <dgm:pt modelId="{C5716129-D891-5E4C-8D82-2C1C01697408}">
      <dgm:prSet phldrT="[Text]"/>
      <dgm:spPr/>
      <dgm:t>
        <a:bodyPr/>
        <a:lstStyle/>
        <a:p>
          <a:r>
            <a:rPr lang="en-US" dirty="0" smtClean="0">
              <a:solidFill>
                <a:srgbClr val="000000"/>
              </a:solidFill>
            </a:rPr>
            <a:t>ALTERNATIVE 3:</a:t>
          </a:r>
        </a:p>
        <a:p>
          <a:r>
            <a:rPr lang="en-US" dirty="0" smtClean="0"/>
            <a:t> </a:t>
          </a:r>
          <a:endParaRPr lang="en-US" dirty="0"/>
        </a:p>
      </dgm:t>
    </dgm:pt>
    <dgm:pt modelId="{D241590B-5522-BB40-BBD4-5EEC17095AAC}" type="parTrans" cxnId="{6D986697-11E9-4543-922D-F703551FCCFD}">
      <dgm:prSet/>
      <dgm:spPr>
        <a:ln w="28575" cmpd="sng"/>
      </dgm:spPr>
      <dgm:t>
        <a:bodyPr/>
        <a:lstStyle/>
        <a:p>
          <a:endParaRPr lang="en-US"/>
        </a:p>
      </dgm:t>
    </dgm:pt>
    <dgm:pt modelId="{2B3A091C-58E9-BB49-84D2-DCCA0232E4C2}" type="sibTrans" cxnId="{6D986697-11E9-4543-922D-F703551FCCFD}">
      <dgm:prSet/>
      <dgm:spPr/>
      <dgm:t>
        <a:bodyPr/>
        <a:lstStyle/>
        <a:p>
          <a:endParaRPr lang="en-US"/>
        </a:p>
      </dgm:t>
    </dgm:pt>
    <dgm:pt modelId="{6A6A3001-69E2-6346-99E6-BCC015B8E25A}">
      <dgm:prSet phldrT="[Text]"/>
      <dgm:spPr/>
      <dgm:t>
        <a:bodyPr/>
        <a:lstStyle/>
        <a:p>
          <a:r>
            <a:rPr lang="en-US" dirty="0" err="1" smtClean="0">
              <a:solidFill>
                <a:srgbClr val="000000"/>
              </a:solidFill>
            </a:rPr>
            <a:t>Minimises</a:t>
          </a:r>
          <a:r>
            <a:rPr lang="en-US" dirty="0" smtClean="0">
              <a:solidFill>
                <a:srgbClr val="000000"/>
              </a:solidFill>
            </a:rPr>
            <a:t> Community Disruption</a:t>
          </a:r>
          <a:endParaRPr lang="en-US" dirty="0">
            <a:solidFill>
              <a:srgbClr val="000000"/>
            </a:solidFill>
          </a:endParaRPr>
        </a:p>
      </dgm:t>
    </dgm:pt>
    <dgm:pt modelId="{71B8A145-B189-7A48-8031-5FFA58D5CE5C}" type="parTrans" cxnId="{AF760D13-6459-7541-B629-F5650477B886}">
      <dgm:prSet/>
      <dgm:spPr>
        <a:ln w="28575" cmpd="sng"/>
      </dgm:spPr>
      <dgm:t>
        <a:bodyPr/>
        <a:lstStyle/>
        <a:p>
          <a:endParaRPr lang="en-US"/>
        </a:p>
      </dgm:t>
    </dgm:pt>
    <dgm:pt modelId="{8E137652-B344-7845-9E6B-329420D298E3}" type="sibTrans" cxnId="{AF760D13-6459-7541-B629-F5650477B886}">
      <dgm:prSet/>
      <dgm:spPr/>
      <dgm:t>
        <a:bodyPr/>
        <a:lstStyle/>
        <a:p>
          <a:endParaRPr lang="en-US"/>
        </a:p>
      </dgm:t>
    </dgm:pt>
    <dgm:pt modelId="{670F1046-186C-EA4F-8D53-A4060348BF9C}" type="pres">
      <dgm:prSet presAssocID="{E55DB1AC-FF44-E14F-849C-B286F518232A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F706A00-9B95-A24F-B5E7-E430DA9D52EF}" type="pres">
      <dgm:prSet presAssocID="{F5223627-91C1-E847-BA34-E61C3980E472}" presName="root1" presStyleCnt="0"/>
      <dgm:spPr/>
    </dgm:pt>
    <dgm:pt modelId="{5F04D606-3243-0942-BB1B-B079D102FB31}" type="pres">
      <dgm:prSet presAssocID="{F5223627-91C1-E847-BA34-E61C3980E472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1021FB1-BB4E-0741-8598-DF3A9A38ACB6}" type="pres">
      <dgm:prSet presAssocID="{F5223627-91C1-E847-BA34-E61C3980E472}" presName="level2hierChild" presStyleCnt="0"/>
      <dgm:spPr/>
    </dgm:pt>
    <dgm:pt modelId="{EB618680-EF34-4A4F-A35F-43007F3E0013}" type="pres">
      <dgm:prSet presAssocID="{500C36CE-349B-1B45-8F19-D7DD104486ED}" presName="conn2-1" presStyleLbl="parChTrans1D2" presStyleIdx="0" presStyleCnt="3"/>
      <dgm:spPr/>
      <dgm:t>
        <a:bodyPr/>
        <a:lstStyle/>
        <a:p>
          <a:endParaRPr lang="en-US"/>
        </a:p>
      </dgm:t>
    </dgm:pt>
    <dgm:pt modelId="{88B3A10B-076E-D047-9EB3-73888366BFB2}" type="pres">
      <dgm:prSet presAssocID="{500C36CE-349B-1B45-8F19-D7DD104486ED}" presName="connTx" presStyleLbl="parChTrans1D2" presStyleIdx="0" presStyleCnt="3"/>
      <dgm:spPr/>
      <dgm:t>
        <a:bodyPr/>
        <a:lstStyle/>
        <a:p>
          <a:endParaRPr lang="en-US"/>
        </a:p>
      </dgm:t>
    </dgm:pt>
    <dgm:pt modelId="{E064B728-F30E-EC44-A614-B36EA186A898}" type="pres">
      <dgm:prSet presAssocID="{AC34E84C-D4C4-3642-B8C2-B6CC6B760927}" presName="root2" presStyleCnt="0"/>
      <dgm:spPr/>
    </dgm:pt>
    <dgm:pt modelId="{D19DD4D3-4C34-5E4B-BB5B-DCAFBB5939E1}" type="pres">
      <dgm:prSet presAssocID="{AC34E84C-D4C4-3642-B8C2-B6CC6B760927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18ED39C-D40D-7C48-93E8-1C8509783F5B}" type="pres">
      <dgm:prSet presAssocID="{AC34E84C-D4C4-3642-B8C2-B6CC6B760927}" presName="level3hierChild" presStyleCnt="0"/>
      <dgm:spPr/>
    </dgm:pt>
    <dgm:pt modelId="{74B65B0E-E189-F84B-8E48-FDE942D76750}" type="pres">
      <dgm:prSet presAssocID="{6C87FA16-D2AE-0641-B38A-3C5BE119DA64}" presName="conn2-1" presStyleLbl="parChTrans1D3" presStyleIdx="0" presStyleCnt="4"/>
      <dgm:spPr/>
      <dgm:t>
        <a:bodyPr/>
        <a:lstStyle/>
        <a:p>
          <a:endParaRPr lang="en-US"/>
        </a:p>
      </dgm:t>
    </dgm:pt>
    <dgm:pt modelId="{7F635F99-F65B-DB4B-82F6-EE581C9CE23E}" type="pres">
      <dgm:prSet presAssocID="{6C87FA16-D2AE-0641-B38A-3C5BE119DA64}" presName="connTx" presStyleLbl="parChTrans1D3" presStyleIdx="0" presStyleCnt="4"/>
      <dgm:spPr/>
      <dgm:t>
        <a:bodyPr/>
        <a:lstStyle/>
        <a:p>
          <a:endParaRPr lang="en-US"/>
        </a:p>
      </dgm:t>
    </dgm:pt>
    <dgm:pt modelId="{8C17A968-6565-184A-9054-5B2700595336}" type="pres">
      <dgm:prSet presAssocID="{CA299E8A-C81A-8E48-A5B5-DA75E6401B43}" presName="root2" presStyleCnt="0"/>
      <dgm:spPr/>
    </dgm:pt>
    <dgm:pt modelId="{7310F6E2-627C-B344-8085-D24C1A871D26}" type="pres">
      <dgm:prSet presAssocID="{CA299E8A-C81A-8E48-A5B5-DA75E6401B43}" presName="LevelTwoTextNod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43DD712-B25D-7C48-B159-459EE31BB789}" type="pres">
      <dgm:prSet presAssocID="{CA299E8A-C81A-8E48-A5B5-DA75E6401B43}" presName="level3hierChild" presStyleCnt="0"/>
      <dgm:spPr/>
    </dgm:pt>
    <dgm:pt modelId="{BA6D7B47-6C1E-244F-80C1-0CC7C69455C9}" type="pres">
      <dgm:prSet presAssocID="{9111B6F8-AC86-1549-9EEC-A0DC235ACAC7}" presName="conn2-1" presStyleLbl="parChTrans1D3" presStyleIdx="1" presStyleCnt="4"/>
      <dgm:spPr/>
      <dgm:t>
        <a:bodyPr/>
        <a:lstStyle/>
        <a:p>
          <a:endParaRPr lang="en-US"/>
        </a:p>
      </dgm:t>
    </dgm:pt>
    <dgm:pt modelId="{51DE7169-E51E-364C-81BE-47987657110A}" type="pres">
      <dgm:prSet presAssocID="{9111B6F8-AC86-1549-9EEC-A0DC235ACAC7}" presName="connTx" presStyleLbl="parChTrans1D3" presStyleIdx="1" presStyleCnt="4"/>
      <dgm:spPr/>
      <dgm:t>
        <a:bodyPr/>
        <a:lstStyle/>
        <a:p>
          <a:endParaRPr lang="en-US"/>
        </a:p>
      </dgm:t>
    </dgm:pt>
    <dgm:pt modelId="{5A4D0716-5A51-1F4C-A9D8-05F4BED5C0D7}" type="pres">
      <dgm:prSet presAssocID="{D16A52C1-6320-3241-A592-296FE00F5CCA}" presName="root2" presStyleCnt="0"/>
      <dgm:spPr/>
    </dgm:pt>
    <dgm:pt modelId="{DC15B0D8-9A8E-DE40-90FD-0E6FF2D1F2B9}" type="pres">
      <dgm:prSet presAssocID="{D16A52C1-6320-3241-A592-296FE00F5CCA}" presName="LevelTwoTextNod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155A4D1-8AD7-DB41-BF93-ACA8BB3B0DDB}" type="pres">
      <dgm:prSet presAssocID="{D16A52C1-6320-3241-A592-296FE00F5CCA}" presName="level3hierChild" presStyleCnt="0"/>
      <dgm:spPr/>
    </dgm:pt>
    <dgm:pt modelId="{10DF16F3-1EB4-E749-B97E-411E4AFA244C}" type="pres">
      <dgm:prSet presAssocID="{2BBA2EE6-C9CC-1C49-B2BE-89DFE5177B04}" presName="conn2-1" presStyleLbl="parChTrans1D2" presStyleIdx="1" presStyleCnt="3"/>
      <dgm:spPr/>
      <dgm:t>
        <a:bodyPr/>
        <a:lstStyle/>
        <a:p>
          <a:endParaRPr lang="en-US"/>
        </a:p>
      </dgm:t>
    </dgm:pt>
    <dgm:pt modelId="{6BB2151C-9490-0248-BB1F-63F5C851FE40}" type="pres">
      <dgm:prSet presAssocID="{2BBA2EE6-C9CC-1C49-B2BE-89DFE5177B04}" presName="connTx" presStyleLbl="parChTrans1D2" presStyleIdx="1" presStyleCnt="3"/>
      <dgm:spPr/>
      <dgm:t>
        <a:bodyPr/>
        <a:lstStyle/>
        <a:p>
          <a:endParaRPr lang="en-US"/>
        </a:p>
      </dgm:t>
    </dgm:pt>
    <dgm:pt modelId="{339333A3-1275-0A46-90A0-E06BCC275A1C}" type="pres">
      <dgm:prSet presAssocID="{C2CEA5CC-2DC3-334D-AAF6-FC0ADC87C9DE}" presName="root2" presStyleCnt="0"/>
      <dgm:spPr/>
    </dgm:pt>
    <dgm:pt modelId="{3C34F10F-F2F0-F94E-867F-283B7214DCCD}" type="pres">
      <dgm:prSet presAssocID="{C2CEA5CC-2DC3-334D-AAF6-FC0ADC87C9DE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E13FD2A-E6D1-EA44-9A8A-FF37F849B96D}" type="pres">
      <dgm:prSet presAssocID="{C2CEA5CC-2DC3-334D-AAF6-FC0ADC87C9DE}" presName="level3hierChild" presStyleCnt="0"/>
      <dgm:spPr/>
    </dgm:pt>
    <dgm:pt modelId="{4D1AC9D8-8BB9-444D-9353-907BABB84773}" type="pres">
      <dgm:prSet presAssocID="{D241590B-5522-BB40-BBD4-5EEC17095AAC}" presName="conn2-1" presStyleLbl="parChTrans1D2" presStyleIdx="2" presStyleCnt="3"/>
      <dgm:spPr/>
      <dgm:t>
        <a:bodyPr/>
        <a:lstStyle/>
        <a:p>
          <a:endParaRPr lang="en-US"/>
        </a:p>
      </dgm:t>
    </dgm:pt>
    <dgm:pt modelId="{8E9B3D7E-8A2B-3047-8E2C-65D70C19E370}" type="pres">
      <dgm:prSet presAssocID="{D241590B-5522-BB40-BBD4-5EEC17095AAC}" presName="connTx" presStyleLbl="parChTrans1D2" presStyleIdx="2" presStyleCnt="3"/>
      <dgm:spPr/>
      <dgm:t>
        <a:bodyPr/>
        <a:lstStyle/>
        <a:p>
          <a:endParaRPr lang="en-US"/>
        </a:p>
      </dgm:t>
    </dgm:pt>
    <dgm:pt modelId="{899FE2F7-9DCD-444E-8155-E2BF532DFDDD}" type="pres">
      <dgm:prSet presAssocID="{C5716129-D891-5E4C-8D82-2C1C01697408}" presName="root2" presStyleCnt="0"/>
      <dgm:spPr/>
    </dgm:pt>
    <dgm:pt modelId="{F216F115-DDF0-4A43-8000-EFD4E703EB5C}" type="pres">
      <dgm:prSet presAssocID="{C5716129-D891-5E4C-8D82-2C1C01697408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037402C-8D15-3345-B6B3-54E0272512C4}" type="pres">
      <dgm:prSet presAssocID="{C5716129-D891-5E4C-8D82-2C1C01697408}" presName="level3hierChild" presStyleCnt="0"/>
      <dgm:spPr/>
    </dgm:pt>
    <dgm:pt modelId="{ABC29E3A-476E-6E4E-A3A1-BE20A1F79E40}" type="pres">
      <dgm:prSet presAssocID="{1150987C-7166-6542-A94D-1229D5516665}" presName="conn2-1" presStyleLbl="parChTrans1D3" presStyleIdx="2" presStyleCnt="4"/>
      <dgm:spPr/>
      <dgm:t>
        <a:bodyPr/>
        <a:lstStyle/>
        <a:p>
          <a:endParaRPr lang="en-US"/>
        </a:p>
      </dgm:t>
    </dgm:pt>
    <dgm:pt modelId="{21C5BAC4-42A2-4548-BB39-245A2F296123}" type="pres">
      <dgm:prSet presAssocID="{1150987C-7166-6542-A94D-1229D5516665}" presName="connTx" presStyleLbl="parChTrans1D3" presStyleIdx="2" presStyleCnt="4"/>
      <dgm:spPr/>
      <dgm:t>
        <a:bodyPr/>
        <a:lstStyle/>
        <a:p>
          <a:endParaRPr lang="en-US"/>
        </a:p>
      </dgm:t>
    </dgm:pt>
    <dgm:pt modelId="{86062ADC-E269-3647-B295-079B21D2F2AD}" type="pres">
      <dgm:prSet presAssocID="{B9908D58-23C2-FD4C-B9C5-F34D5B29A1BA}" presName="root2" presStyleCnt="0"/>
      <dgm:spPr/>
    </dgm:pt>
    <dgm:pt modelId="{D6847852-CE2D-AB41-9AB2-F461DA261C44}" type="pres">
      <dgm:prSet presAssocID="{B9908D58-23C2-FD4C-B9C5-F34D5B29A1BA}" presName="LevelTwoTextNod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8A8AC46-87BB-3A45-A09F-2E5BF27378CC}" type="pres">
      <dgm:prSet presAssocID="{B9908D58-23C2-FD4C-B9C5-F34D5B29A1BA}" presName="level3hierChild" presStyleCnt="0"/>
      <dgm:spPr/>
    </dgm:pt>
    <dgm:pt modelId="{54DCD327-557A-6146-9C56-DA6046DDAA73}" type="pres">
      <dgm:prSet presAssocID="{71B8A145-B189-7A48-8031-5FFA58D5CE5C}" presName="conn2-1" presStyleLbl="parChTrans1D3" presStyleIdx="3" presStyleCnt="4"/>
      <dgm:spPr/>
      <dgm:t>
        <a:bodyPr/>
        <a:lstStyle/>
        <a:p>
          <a:endParaRPr lang="en-US"/>
        </a:p>
      </dgm:t>
    </dgm:pt>
    <dgm:pt modelId="{81C69D37-63D6-8542-96B2-68087E3CEF45}" type="pres">
      <dgm:prSet presAssocID="{71B8A145-B189-7A48-8031-5FFA58D5CE5C}" presName="connTx" presStyleLbl="parChTrans1D3" presStyleIdx="3" presStyleCnt="4"/>
      <dgm:spPr/>
      <dgm:t>
        <a:bodyPr/>
        <a:lstStyle/>
        <a:p>
          <a:endParaRPr lang="en-US"/>
        </a:p>
      </dgm:t>
    </dgm:pt>
    <dgm:pt modelId="{45831098-E520-5B43-BA69-5514A559B22B}" type="pres">
      <dgm:prSet presAssocID="{6A6A3001-69E2-6346-99E6-BCC015B8E25A}" presName="root2" presStyleCnt="0"/>
      <dgm:spPr/>
    </dgm:pt>
    <dgm:pt modelId="{9E9D5D44-4EE2-5B4C-95D7-2C9A3EAD2AFC}" type="pres">
      <dgm:prSet presAssocID="{6A6A3001-69E2-6346-99E6-BCC015B8E25A}" presName="LevelTwoTextNod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FEC6128-DFBE-0A42-B3E2-630ECFC1E260}" type="pres">
      <dgm:prSet presAssocID="{6A6A3001-69E2-6346-99E6-BCC015B8E25A}" presName="level3hierChild" presStyleCnt="0"/>
      <dgm:spPr/>
    </dgm:pt>
  </dgm:ptLst>
  <dgm:cxnLst>
    <dgm:cxn modelId="{0929BB06-2F0C-FB4A-A1B6-8143C186C1F7}" type="presOf" srcId="{F5223627-91C1-E847-BA34-E61C3980E472}" destId="{5F04D606-3243-0942-BB1B-B079D102FB31}" srcOrd="0" destOrd="0" presId="urn:microsoft.com/office/officeart/2005/8/layout/hierarchy2"/>
    <dgm:cxn modelId="{6D986697-11E9-4543-922D-F703551FCCFD}" srcId="{F5223627-91C1-E847-BA34-E61C3980E472}" destId="{C5716129-D891-5E4C-8D82-2C1C01697408}" srcOrd="2" destOrd="0" parTransId="{D241590B-5522-BB40-BBD4-5EEC17095AAC}" sibTransId="{2B3A091C-58E9-BB49-84D2-DCCA0232E4C2}"/>
    <dgm:cxn modelId="{949141FC-C5B7-EE48-87E0-3B0BC048078A}" type="presOf" srcId="{2BBA2EE6-C9CC-1C49-B2BE-89DFE5177B04}" destId="{10DF16F3-1EB4-E749-B97E-411E4AFA244C}" srcOrd="0" destOrd="0" presId="urn:microsoft.com/office/officeart/2005/8/layout/hierarchy2"/>
    <dgm:cxn modelId="{075B02F9-7FBB-5D41-A3BC-4CA94B511B67}" type="presOf" srcId="{9111B6F8-AC86-1549-9EEC-A0DC235ACAC7}" destId="{BA6D7B47-6C1E-244F-80C1-0CC7C69455C9}" srcOrd="0" destOrd="0" presId="urn:microsoft.com/office/officeart/2005/8/layout/hierarchy2"/>
    <dgm:cxn modelId="{7763E5F5-BE51-1049-92E9-2D0701519D01}" srcId="{AC34E84C-D4C4-3642-B8C2-B6CC6B760927}" destId="{D16A52C1-6320-3241-A592-296FE00F5CCA}" srcOrd="1" destOrd="0" parTransId="{9111B6F8-AC86-1549-9EEC-A0DC235ACAC7}" sibTransId="{0FAA9191-3853-7847-B4C0-B4D4D7D954AD}"/>
    <dgm:cxn modelId="{AE49A2AE-A266-0D44-B753-E090401F207E}" type="presOf" srcId="{1150987C-7166-6542-A94D-1229D5516665}" destId="{ABC29E3A-476E-6E4E-A3A1-BE20A1F79E40}" srcOrd="0" destOrd="0" presId="urn:microsoft.com/office/officeart/2005/8/layout/hierarchy2"/>
    <dgm:cxn modelId="{DDA6A3C2-E12B-7740-AED1-682BB3F21673}" type="presOf" srcId="{6C87FA16-D2AE-0641-B38A-3C5BE119DA64}" destId="{74B65B0E-E189-F84B-8E48-FDE942D76750}" srcOrd="0" destOrd="0" presId="urn:microsoft.com/office/officeart/2005/8/layout/hierarchy2"/>
    <dgm:cxn modelId="{1801A158-E9DE-FA49-8A2E-71C426878CED}" srcId="{F5223627-91C1-E847-BA34-E61C3980E472}" destId="{C2CEA5CC-2DC3-334D-AAF6-FC0ADC87C9DE}" srcOrd="1" destOrd="0" parTransId="{2BBA2EE6-C9CC-1C49-B2BE-89DFE5177B04}" sibTransId="{BF59F759-2BF0-CF4E-B2E4-C698621970EF}"/>
    <dgm:cxn modelId="{19B5007E-F29C-BE45-B1A3-C47F73CF5DCE}" type="presOf" srcId="{1150987C-7166-6542-A94D-1229D5516665}" destId="{21C5BAC4-42A2-4548-BB39-245A2F296123}" srcOrd="1" destOrd="0" presId="urn:microsoft.com/office/officeart/2005/8/layout/hierarchy2"/>
    <dgm:cxn modelId="{44FC910C-131F-CA42-9919-B42F569EAE6E}" type="presOf" srcId="{2BBA2EE6-C9CC-1C49-B2BE-89DFE5177B04}" destId="{6BB2151C-9490-0248-BB1F-63F5C851FE40}" srcOrd="1" destOrd="0" presId="urn:microsoft.com/office/officeart/2005/8/layout/hierarchy2"/>
    <dgm:cxn modelId="{CE785003-B34A-8C4B-B896-BA9355530658}" type="presOf" srcId="{500C36CE-349B-1B45-8F19-D7DD104486ED}" destId="{88B3A10B-076E-D047-9EB3-73888366BFB2}" srcOrd="1" destOrd="0" presId="urn:microsoft.com/office/officeart/2005/8/layout/hierarchy2"/>
    <dgm:cxn modelId="{9EE04751-7F2A-B34B-94F2-DFF2EFC57A0C}" type="presOf" srcId="{500C36CE-349B-1B45-8F19-D7DD104486ED}" destId="{EB618680-EF34-4A4F-A35F-43007F3E0013}" srcOrd="0" destOrd="0" presId="urn:microsoft.com/office/officeart/2005/8/layout/hierarchy2"/>
    <dgm:cxn modelId="{D2C62C42-10B8-0942-A3E5-3525FE2648F7}" srcId="{F5223627-91C1-E847-BA34-E61C3980E472}" destId="{AC34E84C-D4C4-3642-B8C2-B6CC6B760927}" srcOrd="0" destOrd="0" parTransId="{500C36CE-349B-1B45-8F19-D7DD104486ED}" sibTransId="{39F11A9E-D786-D841-B772-2A5A19D7A2F0}"/>
    <dgm:cxn modelId="{0AE31B30-5395-D048-BEA2-87ADE6BDDD1F}" srcId="{E55DB1AC-FF44-E14F-849C-B286F518232A}" destId="{F5223627-91C1-E847-BA34-E61C3980E472}" srcOrd="0" destOrd="0" parTransId="{D992DB82-C31E-2F4B-B407-863B77B50D1E}" sibTransId="{23D4609C-7854-1D4B-AB06-89DFC6826257}"/>
    <dgm:cxn modelId="{BBF4AA1F-00D3-1446-B864-8213CBEE230E}" type="presOf" srcId="{D241590B-5522-BB40-BBD4-5EEC17095AAC}" destId="{8E9B3D7E-8A2B-3047-8E2C-65D70C19E370}" srcOrd="1" destOrd="0" presId="urn:microsoft.com/office/officeart/2005/8/layout/hierarchy2"/>
    <dgm:cxn modelId="{5A2A3A21-35E3-C342-806A-B5BDA9DED0FF}" srcId="{C5716129-D891-5E4C-8D82-2C1C01697408}" destId="{B9908D58-23C2-FD4C-B9C5-F34D5B29A1BA}" srcOrd="0" destOrd="0" parTransId="{1150987C-7166-6542-A94D-1229D5516665}" sibTransId="{F96C00D3-1872-BC44-8DD9-144BAC4642E5}"/>
    <dgm:cxn modelId="{EA52C575-24CC-5740-9FE4-9355FB5CEB1D}" type="presOf" srcId="{C5716129-D891-5E4C-8D82-2C1C01697408}" destId="{F216F115-DDF0-4A43-8000-EFD4E703EB5C}" srcOrd="0" destOrd="0" presId="urn:microsoft.com/office/officeart/2005/8/layout/hierarchy2"/>
    <dgm:cxn modelId="{B0694C1F-39D5-5E4A-919A-56C9893D03AA}" type="presOf" srcId="{CA299E8A-C81A-8E48-A5B5-DA75E6401B43}" destId="{7310F6E2-627C-B344-8085-D24C1A871D26}" srcOrd="0" destOrd="0" presId="urn:microsoft.com/office/officeart/2005/8/layout/hierarchy2"/>
    <dgm:cxn modelId="{AF760D13-6459-7541-B629-F5650477B886}" srcId="{C5716129-D891-5E4C-8D82-2C1C01697408}" destId="{6A6A3001-69E2-6346-99E6-BCC015B8E25A}" srcOrd="1" destOrd="0" parTransId="{71B8A145-B189-7A48-8031-5FFA58D5CE5C}" sibTransId="{8E137652-B344-7845-9E6B-329420D298E3}"/>
    <dgm:cxn modelId="{05C52D12-D173-B34F-A04B-195DC628AC5A}" type="presOf" srcId="{6A6A3001-69E2-6346-99E6-BCC015B8E25A}" destId="{9E9D5D44-4EE2-5B4C-95D7-2C9A3EAD2AFC}" srcOrd="0" destOrd="0" presId="urn:microsoft.com/office/officeart/2005/8/layout/hierarchy2"/>
    <dgm:cxn modelId="{637C4902-297B-F041-81AD-5105E522A30B}" type="presOf" srcId="{D241590B-5522-BB40-BBD4-5EEC17095AAC}" destId="{4D1AC9D8-8BB9-444D-9353-907BABB84773}" srcOrd="0" destOrd="0" presId="urn:microsoft.com/office/officeart/2005/8/layout/hierarchy2"/>
    <dgm:cxn modelId="{197CC132-A10A-E141-A917-5D2751A5F835}" type="presOf" srcId="{E55DB1AC-FF44-E14F-849C-B286F518232A}" destId="{670F1046-186C-EA4F-8D53-A4060348BF9C}" srcOrd="0" destOrd="0" presId="urn:microsoft.com/office/officeart/2005/8/layout/hierarchy2"/>
    <dgm:cxn modelId="{D0B4C2AE-1167-574F-BC75-BF55F62225AD}" type="presOf" srcId="{D16A52C1-6320-3241-A592-296FE00F5CCA}" destId="{DC15B0D8-9A8E-DE40-90FD-0E6FF2D1F2B9}" srcOrd="0" destOrd="0" presId="urn:microsoft.com/office/officeart/2005/8/layout/hierarchy2"/>
    <dgm:cxn modelId="{135F5A35-00DA-3247-B66A-72932DEB0EB4}" type="presOf" srcId="{71B8A145-B189-7A48-8031-5FFA58D5CE5C}" destId="{54DCD327-557A-6146-9C56-DA6046DDAA73}" srcOrd="0" destOrd="0" presId="urn:microsoft.com/office/officeart/2005/8/layout/hierarchy2"/>
    <dgm:cxn modelId="{9C669EE4-7082-0241-B9C0-AE45BD334410}" type="presOf" srcId="{6C87FA16-D2AE-0641-B38A-3C5BE119DA64}" destId="{7F635F99-F65B-DB4B-82F6-EE581C9CE23E}" srcOrd="1" destOrd="0" presId="urn:microsoft.com/office/officeart/2005/8/layout/hierarchy2"/>
    <dgm:cxn modelId="{C2A57FE5-08BD-DC4F-8656-51CFDE688FDD}" srcId="{AC34E84C-D4C4-3642-B8C2-B6CC6B760927}" destId="{CA299E8A-C81A-8E48-A5B5-DA75E6401B43}" srcOrd="0" destOrd="0" parTransId="{6C87FA16-D2AE-0641-B38A-3C5BE119DA64}" sibTransId="{DED4F01E-F089-0C45-B418-44CD2FEBA1CF}"/>
    <dgm:cxn modelId="{C977390A-D1AD-9047-BEB7-E161921C3378}" type="presOf" srcId="{B9908D58-23C2-FD4C-B9C5-F34D5B29A1BA}" destId="{D6847852-CE2D-AB41-9AB2-F461DA261C44}" srcOrd="0" destOrd="0" presId="urn:microsoft.com/office/officeart/2005/8/layout/hierarchy2"/>
    <dgm:cxn modelId="{B21D8D23-54C9-364A-AE68-082F7A09D37F}" type="presOf" srcId="{9111B6F8-AC86-1549-9EEC-A0DC235ACAC7}" destId="{51DE7169-E51E-364C-81BE-47987657110A}" srcOrd="1" destOrd="0" presId="urn:microsoft.com/office/officeart/2005/8/layout/hierarchy2"/>
    <dgm:cxn modelId="{A81E91FF-9780-B148-9ABD-F3154E064B86}" type="presOf" srcId="{71B8A145-B189-7A48-8031-5FFA58D5CE5C}" destId="{81C69D37-63D6-8542-96B2-68087E3CEF45}" srcOrd="1" destOrd="0" presId="urn:microsoft.com/office/officeart/2005/8/layout/hierarchy2"/>
    <dgm:cxn modelId="{76A0E557-1700-5A4E-97F0-DBFD00274DF5}" type="presOf" srcId="{C2CEA5CC-2DC3-334D-AAF6-FC0ADC87C9DE}" destId="{3C34F10F-F2F0-F94E-867F-283B7214DCCD}" srcOrd="0" destOrd="0" presId="urn:microsoft.com/office/officeart/2005/8/layout/hierarchy2"/>
    <dgm:cxn modelId="{6FCBB040-AB6C-D94B-85FB-5FBE37A1CD84}" type="presOf" srcId="{AC34E84C-D4C4-3642-B8C2-B6CC6B760927}" destId="{D19DD4D3-4C34-5E4B-BB5B-DCAFBB5939E1}" srcOrd="0" destOrd="0" presId="urn:microsoft.com/office/officeart/2005/8/layout/hierarchy2"/>
    <dgm:cxn modelId="{403A3B64-1718-CA4F-AF86-7BA6A326BED0}" type="presParOf" srcId="{670F1046-186C-EA4F-8D53-A4060348BF9C}" destId="{EF706A00-9B95-A24F-B5E7-E430DA9D52EF}" srcOrd="0" destOrd="0" presId="urn:microsoft.com/office/officeart/2005/8/layout/hierarchy2"/>
    <dgm:cxn modelId="{008672F2-93A0-F540-B125-F930535B0253}" type="presParOf" srcId="{EF706A00-9B95-A24F-B5E7-E430DA9D52EF}" destId="{5F04D606-3243-0942-BB1B-B079D102FB31}" srcOrd="0" destOrd="0" presId="urn:microsoft.com/office/officeart/2005/8/layout/hierarchy2"/>
    <dgm:cxn modelId="{46727284-3755-7849-877E-C3283D6ABA10}" type="presParOf" srcId="{EF706A00-9B95-A24F-B5E7-E430DA9D52EF}" destId="{51021FB1-BB4E-0741-8598-DF3A9A38ACB6}" srcOrd="1" destOrd="0" presId="urn:microsoft.com/office/officeart/2005/8/layout/hierarchy2"/>
    <dgm:cxn modelId="{0EC8FEAF-E058-4443-A99B-6972BA14FE56}" type="presParOf" srcId="{51021FB1-BB4E-0741-8598-DF3A9A38ACB6}" destId="{EB618680-EF34-4A4F-A35F-43007F3E0013}" srcOrd="0" destOrd="0" presId="urn:microsoft.com/office/officeart/2005/8/layout/hierarchy2"/>
    <dgm:cxn modelId="{E3B30D60-7EEA-6F48-BC9E-C3DFB57A01C3}" type="presParOf" srcId="{EB618680-EF34-4A4F-A35F-43007F3E0013}" destId="{88B3A10B-076E-D047-9EB3-73888366BFB2}" srcOrd="0" destOrd="0" presId="urn:microsoft.com/office/officeart/2005/8/layout/hierarchy2"/>
    <dgm:cxn modelId="{4D925886-A246-9B47-9F3B-DB07636C2978}" type="presParOf" srcId="{51021FB1-BB4E-0741-8598-DF3A9A38ACB6}" destId="{E064B728-F30E-EC44-A614-B36EA186A898}" srcOrd="1" destOrd="0" presId="urn:microsoft.com/office/officeart/2005/8/layout/hierarchy2"/>
    <dgm:cxn modelId="{5E4280B0-B26F-9846-9C5A-08D772D9EDE4}" type="presParOf" srcId="{E064B728-F30E-EC44-A614-B36EA186A898}" destId="{D19DD4D3-4C34-5E4B-BB5B-DCAFBB5939E1}" srcOrd="0" destOrd="0" presId="urn:microsoft.com/office/officeart/2005/8/layout/hierarchy2"/>
    <dgm:cxn modelId="{84C4C229-7F59-6C48-8876-A936E2F90644}" type="presParOf" srcId="{E064B728-F30E-EC44-A614-B36EA186A898}" destId="{B18ED39C-D40D-7C48-93E8-1C8509783F5B}" srcOrd="1" destOrd="0" presId="urn:microsoft.com/office/officeart/2005/8/layout/hierarchy2"/>
    <dgm:cxn modelId="{140E5E79-798E-EB4E-B6F4-82DE829F1223}" type="presParOf" srcId="{B18ED39C-D40D-7C48-93E8-1C8509783F5B}" destId="{74B65B0E-E189-F84B-8E48-FDE942D76750}" srcOrd="0" destOrd="0" presId="urn:microsoft.com/office/officeart/2005/8/layout/hierarchy2"/>
    <dgm:cxn modelId="{C70891C0-E603-3046-8668-B106DE88D704}" type="presParOf" srcId="{74B65B0E-E189-F84B-8E48-FDE942D76750}" destId="{7F635F99-F65B-DB4B-82F6-EE581C9CE23E}" srcOrd="0" destOrd="0" presId="urn:microsoft.com/office/officeart/2005/8/layout/hierarchy2"/>
    <dgm:cxn modelId="{005596BA-4406-4E46-A901-6E6FEA924661}" type="presParOf" srcId="{B18ED39C-D40D-7C48-93E8-1C8509783F5B}" destId="{8C17A968-6565-184A-9054-5B2700595336}" srcOrd="1" destOrd="0" presId="urn:microsoft.com/office/officeart/2005/8/layout/hierarchy2"/>
    <dgm:cxn modelId="{42A64E96-CB0E-ED46-9549-8FC843282AFD}" type="presParOf" srcId="{8C17A968-6565-184A-9054-5B2700595336}" destId="{7310F6E2-627C-B344-8085-D24C1A871D26}" srcOrd="0" destOrd="0" presId="urn:microsoft.com/office/officeart/2005/8/layout/hierarchy2"/>
    <dgm:cxn modelId="{7D46F81C-AE03-AC47-A0D5-0091AC38D1AD}" type="presParOf" srcId="{8C17A968-6565-184A-9054-5B2700595336}" destId="{043DD712-B25D-7C48-B159-459EE31BB789}" srcOrd="1" destOrd="0" presId="urn:microsoft.com/office/officeart/2005/8/layout/hierarchy2"/>
    <dgm:cxn modelId="{C6F06E6D-35E2-1A4C-AA99-77831E12E8DF}" type="presParOf" srcId="{B18ED39C-D40D-7C48-93E8-1C8509783F5B}" destId="{BA6D7B47-6C1E-244F-80C1-0CC7C69455C9}" srcOrd="2" destOrd="0" presId="urn:microsoft.com/office/officeart/2005/8/layout/hierarchy2"/>
    <dgm:cxn modelId="{D9121D62-1D35-454C-A5CE-2D2922DAFA6D}" type="presParOf" srcId="{BA6D7B47-6C1E-244F-80C1-0CC7C69455C9}" destId="{51DE7169-E51E-364C-81BE-47987657110A}" srcOrd="0" destOrd="0" presId="urn:microsoft.com/office/officeart/2005/8/layout/hierarchy2"/>
    <dgm:cxn modelId="{C38E858A-E57C-8943-A38E-DA6BB3D0A426}" type="presParOf" srcId="{B18ED39C-D40D-7C48-93E8-1C8509783F5B}" destId="{5A4D0716-5A51-1F4C-A9D8-05F4BED5C0D7}" srcOrd="3" destOrd="0" presId="urn:microsoft.com/office/officeart/2005/8/layout/hierarchy2"/>
    <dgm:cxn modelId="{796B7AC1-C0E7-214A-97AA-10E56806C69E}" type="presParOf" srcId="{5A4D0716-5A51-1F4C-A9D8-05F4BED5C0D7}" destId="{DC15B0D8-9A8E-DE40-90FD-0E6FF2D1F2B9}" srcOrd="0" destOrd="0" presId="urn:microsoft.com/office/officeart/2005/8/layout/hierarchy2"/>
    <dgm:cxn modelId="{81989519-94D5-C24E-9E98-ED6D0C2CE5C6}" type="presParOf" srcId="{5A4D0716-5A51-1F4C-A9D8-05F4BED5C0D7}" destId="{8155A4D1-8AD7-DB41-BF93-ACA8BB3B0DDB}" srcOrd="1" destOrd="0" presId="urn:microsoft.com/office/officeart/2005/8/layout/hierarchy2"/>
    <dgm:cxn modelId="{C1293051-AABB-874A-920E-593660092901}" type="presParOf" srcId="{51021FB1-BB4E-0741-8598-DF3A9A38ACB6}" destId="{10DF16F3-1EB4-E749-B97E-411E4AFA244C}" srcOrd="2" destOrd="0" presId="urn:microsoft.com/office/officeart/2005/8/layout/hierarchy2"/>
    <dgm:cxn modelId="{CF7C6FA6-989E-D742-BB02-1AD06160FB89}" type="presParOf" srcId="{10DF16F3-1EB4-E749-B97E-411E4AFA244C}" destId="{6BB2151C-9490-0248-BB1F-63F5C851FE40}" srcOrd="0" destOrd="0" presId="urn:microsoft.com/office/officeart/2005/8/layout/hierarchy2"/>
    <dgm:cxn modelId="{39224A7A-FC33-A24B-BAFF-41B47A85F1F1}" type="presParOf" srcId="{51021FB1-BB4E-0741-8598-DF3A9A38ACB6}" destId="{339333A3-1275-0A46-90A0-E06BCC275A1C}" srcOrd="3" destOrd="0" presId="urn:microsoft.com/office/officeart/2005/8/layout/hierarchy2"/>
    <dgm:cxn modelId="{07E4C4BB-FC59-5B4E-8B73-86AD8F0C2A5E}" type="presParOf" srcId="{339333A3-1275-0A46-90A0-E06BCC275A1C}" destId="{3C34F10F-F2F0-F94E-867F-283B7214DCCD}" srcOrd="0" destOrd="0" presId="urn:microsoft.com/office/officeart/2005/8/layout/hierarchy2"/>
    <dgm:cxn modelId="{C9F05683-AB7D-B141-887A-DA72414D458C}" type="presParOf" srcId="{339333A3-1275-0A46-90A0-E06BCC275A1C}" destId="{7E13FD2A-E6D1-EA44-9A8A-FF37F849B96D}" srcOrd="1" destOrd="0" presId="urn:microsoft.com/office/officeart/2005/8/layout/hierarchy2"/>
    <dgm:cxn modelId="{61A3EFB6-CCF6-2E4C-80DE-B186D41EED72}" type="presParOf" srcId="{51021FB1-BB4E-0741-8598-DF3A9A38ACB6}" destId="{4D1AC9D8-8BB9-444D-9353-907BABB84773}" srcOrd="4" destOrd="0" presId="urn:microsoft.com/office/officeart/2005/8/layout/hierarchy2"/>
    <dgm:cxn modelId="{A2F313AE-0F44-664C-8E00-141B2D8F31B7}" type="presParOf" srcId="{4D1AC9D8-8BB9-444D-9353-907BABB84773}" destId="{8E9B3D7E-8A2B-3047-8E2C-65D70C19E370}" srcOrd="0" destOrd="0" presId="urn:microsoft.com/office/officeart/2005/8/layout/hierarchy2"/>
    <dgm:cxn modelId="{3EEA0BB8-315E-F342-B0E0-98947170144C}" type="presParOf" srcId="{51021FB1-BB4E-0741-8598-DF3A9A38ACB6}" destId="{899FE2F7-9DCD-444E-8155-E2BF532DFDDD}" srcOrd="5" destOrd="0" presId="urn:microsoft.com/office/officeart/2005/8/layout/hierarchy2"/>
    <dgm:cxn modelId="{B8DA3DD5-4E55-4642-B557-29380F4357AA}" type="presParOf" srcId="{899FE2F7-9DCD-444E-8155-E2BF532DFDDD}" destId="{F216F115-DDF0-4A43-8000-EFD4E703EB5C}" srcOrd="0" destOrd="0" presId="urn:microsoft.com/office/officeart/2005/8/layout/hierarchy2"/>
    <dgm:cxn modelId="{2D780C79-36BC-3D47-AF79-98A48FD3EFB0}" type="presParOf" srcId="{899FE2F7-9DCD-444E-8155-E2BF532DFDDD}" destId="{3037402C-8D15-3345-B6B3-54E0272512C4}" srcOrd="1" destOrd="0" presId="urn:microsoft.com/office/officeart/2005/8/layout/hierarchy2"/>
    <dgm:cxn modelId="{42E15B34-CC3C-9841-866B-B3EC050497FA}" type="presParOf" srcId="{3037402C-8D15-3345-B6B3-54E0272512C4}" destId="{ABC29E3A-476E-6E4E-A3A1-BE20A1F79E40}" srcOrd="0" destOrd="0" presId="urn:microsoft.com/office/officeart/2005/8/layout/hierarchy2"/>
    <dgm:cxn modelId="{A2DF04ED-6B9E-BA41-980D-DA8983896F82}" type="presParOf" srcId="{ABC29E3A-476E-6E4E-A3A1-BE20A1F79E40}" destId="{21C5BAC4-42A2-4548-BB39-245A2F296123}" srcOrd="0" destOrd="0" presId="urn:microsoft.com/office/officeart/2005/8/layout/hierarchy2"/>
    <dgm:cxn modelId="{E361C15E-532E-B540-A02E-C268C559385F}" type="presParOf" srcId="{3037402C-8D15-3345-B6B3-54E0272512C4}" destId="{86062ADC-E269-3647-B295-079B21D2F2AD}" srcOrd="1" destOrd="0" presId="urn:microsoft.com/office/officeart/2005/8/layout/hierarchy2"/>
    <dgm:cxn modelId="{402C34CF-5076-964F-BD69-BEA2E88270B0}" type="presParOf" srcId="{86062ADC-E269-3647-B295-079B21D2F2AD}" destId="{D6847852-CE2D-AB41-9AB2-F461DA261C44}" srcOrd="0" destOrd="0" presId="urn:microsoft.com/office/officeart/2005/8/layout/hierarchy2"/>
    <dgm:cxn modelId="{2D46FCDE-0791-FA40-9D26-179F59F5540D}" type="presParOf" srcId="{86062ADC-E269-3647-B295-079B21D2F2AD}" destId="{98A8AC46-87BB-3A45-A09F-2E5BF27378CC}" srcOrd="1" destOrd="0" presId="urn:microsoft.com/office/officeart/2005/8/layout/hierarchy2"/>
    <dgm:cxn modelId="{55BB2C92-9558-B348-8084-6AB056FAB10C}" type="presParOf" srcId="{3037402C-8D15-3345-B6B3-54E0272512C4}" destId="{54DCD327-557A-6146-9C56-DA6046DDAA73}" srcOrd="2" destOrd="0" presId="urn:microsoft.com/office/officeart/2005/8/layout/hierarchy2"/>
    <dgm:cxn modelId="{1247F4F8-19A0-7C41-BC26-CFD54CA9C7BF}" type="presParOf" srcId="{54DCD327-557A-6146-9C56-DA6046DDAA73}" destId="{81C69D37-63D6-8542-96B2-68087E3CEF45}" srcOrd="0" destOrd="0" presId="urn:microsoft.com/office/officeart/2005/8/layout/hierarchy2"/>
    <dgm:cxn modelId="{5675C350-7695-C34C-8232-77CE5948EF2E}" type="presParOf" srcId="{3037402C-8D15-3345-B6B3-54E0272512C4}" destId="{45831098-E520-5B43-BA69-5514A559B22B}" srcOrd="3" destOrd="0" presId="urn:microsoft.com/office/officeart/2005/8/layout/hierarchy2"/>
    <dgm:cxn modelId="{0761E95F-351C-A24E-A3D8-C55C8F4394A8}" type="presParOf" srcId="{45831098-E520-5B43-BA69-5514A559B22B}" destId="{9E9D5D44-4EE2-5B4C-95D7-2C9A3EAD2AFC}" srcOrd="0" destOrd="0" presId="urn:microsoft.com/office/officeart/2005/8/layout/hierarchy2"/>
    <dgm:cxn modelId="{B695FC61-C56E-5A42-AE0E-233421190626}" type="presParOf" srcId="{45831098-E520-5B43-BA69-5514A559B22B}" destId="{EFEC6128-DFBE-0A42-B3E2-630ECFC1E260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1236944-4BBA-6045-A597-1F8B63347EE9}" type="doc">
      <dgm:prSet loTypeId="urn:microsoft.com/office/officeart/2005/8/layout/hierarchy3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80502A3-BA1C-9542-A86D-123CD1A4484C}">
      <dgm:prSet phldrT="[Text]" custT="1"/>
      <dgm:spPr/>
      <dgm:t>
        <a:bodyPr/>
        <a:lstStyle/>
        <a:p>
          <a:r>
            <a:rPr lang="en-US" sz="1600" b="1" dirty="0" smtClean="0">
              <a:solidFill>
                <a:schemeClr val="tx1"/>
              </a:solidFill>
            </a:rPr>
            <a:t>STRUCTURAL DIMENSION</a:t>
          </a:r>
          <a:endParaRPr lang="en-US" sz="1600" b="1" dirty="0">
            <a:solidFill>
              <a:schemeClr val="tx1"/>
            </a:solidFill>
          </a:endParaRPr>
        </a:p>
      </dgm:t>
    </dgm:pt>
    <dgm:pt modelId="{0AB16196-C207-9C41-8FF2-04E156088489}" type="parTrans" cxnId="{74952E36-7B3B-794C-ACD8-79126FEEFABE}">
      <dgm:prSet/>
      <dgm:spPr/>
      <dgm:t>
        <a:bodyPr/>
        <a:lstStyle/>
        <a:p>
          <a:endParaRPr lang="en-US"/>
        </a:p>
      </dgm:t>
    </dgm:pt>
    <dgm:pt modelId="{7DD2936C-5FF6-124F-AC2D-BCE9F1CBE630}" type="sibTrans" cxnId="{74952E36-7B3B-794C-ACD8-79126FEEFABE}">
      <dgm:prSet/>
      <dgm:spPr/>
      <dgm:t>
        <a:bodyPr/>
        <a:lstStyle/>
        <a:p>
          <a:endParaRPr lang="en-US"/>
        </a:p>
      </dgm:t>
    </dgm:pt>
    <dgm:pt modelId="{9DFE2FB9-4D73-C443-9B69-3096BB0B436F}">
      <dgm:prSet phldrT="[Text]" custT="1"/>
      <dgm:spPr/>
      <dgm:t>
        <a:bodyPr/>
        <a:lstStyle/>
        <a:p>
          <a:r>
            <a:rPr lang="en-US" sz="1200" b="1" dirty="0" smtClean="0"/>
            <a:t>SOCIAL COHESION</a:t>
          </a:r>
        </a:p>
        <a:p>
          <a:r>
            <a:rPr lang="en-US" sz="1200" b="1" dirty="0" smtClean="0"/>
            <a:t>-social interaction</a:t>
          </a:r>
        </a:p>
        <a:p>
          <a:r>
            <a:rPr lang="en-US" sz="1200" b="1" dirty="0" smtClean="0"/>
            <a:t>-</a:t>
          </a:r>
          <a:r>
            <a:rPr lang="en-US" sz="1200" b="1" dirty="0" err="1" smtClean="0"/>
            <a:t>neighbourhood</a:t>
          </a:r>
          <a:r>
            <a:rPr lang="en-US" sz="1200" b="1" dirty="0" smtClean="0"/>
            <a:t> cohesion</a:t>
          </a:r>
        </a:p>
        <a:p>
          <a:r>
            <a:rPr lang="en-US" sz="1200" b="1" dirty="0" smtClean="0"/>
            <a:t>-togetherness</a:t>
          </a:r>
        </a:p>
        <a:p>
          <a:endParaRPr lang="en-US" sz="1000" b="1" dirty="0"/>
        </a:p>
      </dgm:t>
    </dgm:pt>
    <dgm:pt modelId="{9234ED14-0D99-6E43-9162-35DE375C349C}" type="parTrans" cxnId="{5601EE56-2F1F-C64A-9B3A-2B326505E58D}">
      <dgm:prSet/>
      <dgm:spPr/>
      <dgm:t>
        <a:bodyPr/>
        <a:lstStyle/>
        <a:p>
          <a:endParaRPr lang="en-US"/>
        </a:p>
      </dgm:t>
    </dgm:pt>
    <dgm:pt modelId="{E6F60849-D90F-6E4C-9172-9FF40434A983}" type="sibTrans" cxnId="{5601EE56-2F1F-C64A-9B3A-2B326505E58D}">
      <dgm:prSet/>
      <dgm:spPr/>
      <dgm:t>
        <a:bodyPr/>
        <a:lstStyle/>
        <a:p>
          <a:endParaRPr lang="en-US"/>
        </a:p>
      </dgm:t>
    </dgm:pt>
    <dgm:pt modelId="{3F949493-D98C-8B4D-9478-FA470FB263C8}">
      <dgm:prSet phldrT="[Text]" custT="1"/>
      <dgm:spPr/>
      <dgm:t>
        <a:bodyPr/>
        <a:lstStyle/>
        <a:p>
          <a:r>
            <a:rPr lang="en-US" sz="1400" b="1" dirty="0" smtClean="0"/>
            <a:t>SOCIAL NETWORKS</a:t>
          </a:r>
        </a:p>
        <a:p>
          <a:r>
            <a:rPr lang="en-US" sz="1400" b="1" dirty="0" smtClean="0"/>
            <a:t>-bonding, bridging and linking relationships</a:t>
          </a:r>
          <a:endParaRPr lang="en-US" sz="1400" b="1" dirty="0"/>
        </a:p>
      </dgm:t>
    </dgm:pt>
    <dgm:pt modelId="{F92A38AE-F758-234F-9443-36BF3FA60424}" type="parTrans" cxnId="{4F5974B5-9942-2746-852F-542EEDF9E4CC}">
      <dgm:prSet/>
      <dgm:spPr/>
      <dgm:t>
        <a:bodyPr/>
        <a:lstStyle/>
        <a:p>
          <a:endParaRPr lang="en-US"/>
        </a:p>
      </dgm:t>
    </dgm:pt>
    <dgm:pt modelId="{2B76EEAA-2DFF-3047-9C7D-1654F00AA95B}" type="sibTrans" cxnId="{4F5974B5-9942-2746-852F-542EEDF9E4CC}">
      <dgm:prSet/>
      <dgm:spPr/>
      <dgm:t>
        <a:bodyPr/>
        <a:lstStyle/>
        <a:p>
          <a:endParaRPr lang="en-US"/>
        </a:p>
      </dgm:t>
    </dgm:pt>
    <dgm:pt modelId="{801C4B3D-CCC9-DE4B-9DEE-769BC2F0C24F}">
      <dgm:prSet phldrT="[Text]" custT="1"/>
      <dgm:spPr/>
      <dgm:t>
        <a:bodyPr/>
        <a:lstStyle/>
        <a:p>
          <a:r>
            <a:rPr lang="en-US" sz="1600" b="1" dirty="0" smtClean="0">
              <a:solidFill>
                <a:srgbClr val="000000"/>
              </a:solidFill>
            </a:rPr>
            <a:t>COGNITIVE </a:t>
          </a:r>
        </a:p>
        <a:p>
          <a:r>
            <a:rPr lang="en-US" sz="1600" b="1" dirty="0" smtClean="0">
              <a:solidFill>
                <a:srgbClr val="000000"/>
              </a:solidFill>
            </a:rPr>
            <a:t>DIMENSION</a:t>
          </a:r>
          <a:endParaRPr lang="en-US" sz="1600" b="1" dirty="0">
            <a:solidFill>
              <a:srgbClr val="000000"/>
            </a:solidFill>
          </a:endParaRPr>
        </a:p>
      </dgm:t>
    </dgm:pt>
    <dgm:pt modelId="{FD247215-9273-1742-AD49-C32087E144EA}" type="parTrans" cxnId="{6CECE8DD-15FC-944C-B600-2FF27333B254}">
      <dgm:prSet/>
      <dgm:spPr/>
      <dgm:t>
        <a:bodyPr/>
        <a:lstStyle/>
        <a:p>
          <a:endParaRPr lang="en-US"/>
        </a:p>
      </dgm:t>
    </dgm:pt>
    <dgm:pt modelId="{19BCDAA4-88AE-CA49-B753-4FEFE9BAF251}" type="sibTrans" cxnId="{6CECE8DD-15FC-944C-B600-2FF27333B254}">
      <dgm:prSet/>
      <dgm:spPr/>
      <dgm:t>
        <a:bodyPr/>
        <a:lstStyle/>
        <a:p>
          <a:endParaRPr lang="en-US"/>
        </a:p>
      </dgm:t>
    </dgm:pt>
    <dgm:pt modelId="{6DA43846-5AC7-8849-9450-12511D303AEF}">
      <dgm:prSet phldrT="[Text]" custT="1"/>
      <dgm:spPr/>
      <dgm:t>
        <a:bodyPr/>
        <a:lstStyle/>
        <a:p>
          <a:r>
            <a:rPr lang="en-US" sz="1200" b="1" dirty="0" smtClean="0"/>
            <a:t>NORMS AND VALUES</a:t>
          </a:r>
        </a:p>
        <a:p>
          <a:r>
            <a:rPr lang="en-US" sz="1200" b="0" dirty="0" smtClean="0"/>
            <a:t>-shared emotional links (</a:t>
          </a:r>
          <a:r>
            <a:rPr lang="en-US" sz="1200" b="0" dirty="0" err="1" smtClean="0"/>
            <a:t>communitas</a:t>
          </a:r>
          <a:r>
            <a:rPr lang="en-US" sz="1200" b="0" dirty="0" smtClean="0"/>
            <a:t>)</a:t>
          </a:r>
        </a:p>
        <a:p>
          <a:r>
            <a:rPr lang="en-US" sz="1200" b="0" dirty="0" smtClean="0"/>
            <a:t>-collective goals</a:t>
          </a:r>
        </a:p>
        <a:p>
          <a:r>
            <a:rPr lang="en-US" sz="1200" b="0" dirty="0" smtClean="0"/>
            <a:t>-mutual support</a:t>
          </a:r>
        </a:p>
        <a:p>
          <a:r>
            <a:rPr lang="en-US" sz="1200" b="0" dirty="0" smtClean="0"/>
            <a:t>-affective bonds</a:t>
          </a:r>
          <a:endParaRPr lang="en-US" sz="1200" b="0" dirty="0"/>
        </a:p>
      </dgm:t>
    </dgm:pt>
    <dgm:pt modelId="{86DA4A9B-6C1D-1942-ACD3-3B664B410F62}" type="parTrans" cxnId="{DBEB6946-64F5-1F45-9FC7-8654720519BA}">
      <dgm:prSet/>
      <dgm:spPr/>
      <dgm:t>
        <a:bodyPr/>
        <a:lstStyle/>
        <a:p>
          <a:endParaRPr lang="en-US"/>
        </a:p>
      </dgm:t>
    </dgm:pt>
    <dgm:pt modelId="{39C86E21-0B18-A644-A9DC-C7E24620A07A}" type="sibTrans" cxnId="{DBEB6946-64F5-1F45-9FC7-8654720519BA}">
      <dgm:prSet/>
      <dgm:spPr/>
      <dgm:t>
        <a:bodyPr/>
        <a:lstStyle/>
        <a:p>
          <a:endParaRPr lang="en-US"/>
        </a:p>
      </dgm:t>
    </dgm:pt>
    <dgm:pt modelId="{2F2D910A-FD79-1D4A-BB62-ADAE72606E79}">
      <dgm:prSet phldrT="[Text]" custT="1"/>
      <dgm:spPr/>
      <dgm:t>
        <a:bodyPr/>
        <a:lstStyle/>
        <a:p>
          <a:r>
            <a:rPr lang="en-US" sz="1600" b="1" dirty="0" smtClean="0"/>
            <a:t>TRUST</a:t>
          </a:r>
        </a:p>
        <a:p>
          <a:r>
            <a:rPr lang="en-US" sz="1600" b="0" dirty="0" smtClean="0"/>
            <a:t>-interpersonal</a:t>
          </a:r>
        </a:p>
        <a:p>
          <a:r>
            <a:rPr lang="en-US" sz="1600" b="0" dirty="0" smtClean="0"/>
            <a:t>-reciprocity</a:t>
          </a:r>
          <a:endParaRPr lang="en-US" sz="1600" b="0" dirty="0"/>
        </a:p>
      </dgm:t>
    </dgm:pt>
    <dgm:pt modelId="{A158EA1A-6C25-A548-8B41-9B0E65AF59DB}" type="parTrans" cxnId="{B3AAAFDA-BE6D-9F49-9D07-1AFBFAF542F6}">
      <dgm:prSet/>
      <dgm:spPr/>
      <dgm:t>
        <a:bodyPr/>
        <a:lstStyle/>
        <a:p>
          <a:endParaRPr lang="en-US"/>
        </a:p>
      </dgm:t>
    </dgm:pt>
    <dgm:pt modelId="{E423E83F-DC33-BC48-B97F-3B6F14DD2F4D}" type="sibTrans" cxnId="{B3AAAFDA-BE6D-9F49-9D07-1AFBFAF542F6}">
      <dgm:prSet/>
      <dgm:spPr/>
      <dgm:t>
        <a:bodyPr/>
        <a:lstStyle/>
        <a:p>
          <a:endParaRPr lang="en-US"/>
        </a:p>
      </dgm:t>
    </dgm:pt>
    <dgm:pt modelId="{5DE8E786-6287-7547-A52D-676DDF317BAC}">
      <dgm:prSet phldrT="[Text]" custT="1"/>
      <dgm:spPr/>
      <dgm:t>
        <a:bodyPr/>
        <a:lstStyle/>
        <a:p>
          <a:r>
            <a:rPr lang="en-US" sz="1600" b="1" dirty="0" smtClean="0">
              <a:solidFill>
                <a:srgbClr val="000000"/>
              </a:solidFill>
            </a:rPr>
            <a:t>RELATIONAL DIMENSION</a:t>
          </a:r>
          <a:endParaRPr lang="en-US" sz="1600" b="1" dirty="0">
            <a:solidFill>
              <a:srgbClr val="000000"/>
            </a:solidFill>
          </a:endParaRPr>
        </a:p>
      </dgm:t>
    </dgm:pt>
    <dgm:pt modelId="{6179946A-9E4D-A048-98CB-BD4EF867408D}" type="parTrans" cxnId="{421C0894-E0E7-FA4E-A323-79E99AD778EF}">
      <dgm:prSet/>
      <dgm:spPr/>
      <dgm:t>
        <a:bodyPr/>
        <a:lstStyle/>
        <a:p>
          <a:endParaRPr lang="en-US"/>
        </a:p>
      </dgm:t>
    </dgm:pt>
    <dgm:pt modelId="{B3A49ED9-BDD1-F241-BD1F-C11215F36888}" type="sibTrans" cxnId="{421C0894-E0E7-FA4E-A323-79E99AD778EF}">
      <dgm:prSet/>
      <dgm:spPr/>
      <dgm:t>
        <a:bodyPr/>
        <a:lstStyle/>
        <a:p>
          <a:endParaRPr lang="en-US"/>
        </a:p>
      </dgm:t>
    </dgm:pt>
    <dgm:pt modelId="{4F704DEA-FBB2-8C4A-A3DD-E4C0E032D395}">
      <dgm:prSet phldrT="[Text]" custT="1"/>
      <dgm:spPr/>
      <dgm:t>
        <a:bodyPr/>
        <a:lstStyle/>
        <a:p>
          <a:r>
            <a:rPr lang="en-US" sz="1400" b="1" dirty="0" smtClean="0"/>
            <a:t>TRUST</a:t>
          </a:r>
        </a:p>
        <a:p>
          <a:r>
            <a:rPr lang="en-US" sz="1400" b="0" dirty="0" smtClean="0"/>
            <a:t>-degree of trust between individuals and groups and how these are manifested</a:t>
          </a:r>
          <a:endParaRPr lang="en-US" sz="1400" b="0" dirty="0"/>
        </a:p>
      </dgm:t>
    </dgm:pt>
    <dgm:pt modelId="{35308912-94CE-4448-89FC-AA2C95EDF7D2}" type="parTrans" cxnId="{C2F43FC9-02F9-8B4A-97D2-4FC0DBF23E69}">
      <dgm:prSet/>
      <dgm:spPr/>
      <dgm:t>
        <a:bodyPr/>
        <a:lstStyle/>
        <a:p>
          <a:endParaRPr lang="en-US"/>
        </a:p>
      </dgm:t>
    </dgm:pt>
    <dgm:pt modelId="{06D101CF-D82C-C541-ACBD-CB58F573A6FA}" type="sibTrans" cxnId="{C2F43FC9-02F9-8B4A-97D2-4FC0DBF23E69}">
      <dgm:prSet/>
      <dgm:spPr/>
      <dgm:t>
        <a:bodyPr/>
        <a:lstStyle/>
        <a:p>
          <a:endParaRPr lang="en-US"/>
        </a:p>
      </dgm:t>
    </dgm:pt>
    <dgm:pt modelId="{7DAD0471-CF75-C74F-BB24-5A0A0D023218}">
      <dgm:prSet phldrT="[Text]" custT="1"/>
      <dgm:spPr/>
      <dgm:t>
        <a:bodyPr/>
        <a:lstStyle/>
        <a:p>
          <a:r>
            <a:rPr lang="en-US" sz="1400" b="1" dirty="0" smtClean="0"/>
            <a:t>CIVIC ENGAGEMENT</a:t>
          </a:r>
        </a:p>
        <a:p>
          <a:r>
            <a:rPr lang="en-US" sz="1200" b="0" dirty="0" smtClean="0"/>
            <a:t>-number of volunteers, level of commitment, where they come from</a:t>
          </a:r>
        </a:p>
        <a:p>
          <a:r>
            <a:rPr lang="en-US" sz="1200" b="0" dirty="0" smtClean="0"/>
            <a:t>-participation in community actions and politics</a:t>
          </a:r>
          <a:endParaRPr lang="en-US" sz="1200" b="0" dirty="0"/>
        </a:p>
      </dgm:t>
    </dgm:pt>
    <dgm:pt modelId="{F3783EAF-FAD2-B747-8E01-819D6F8EABFC}" type="parTrans" cxnId="{F5BEAF0E-E57C-E44C-91DB-9EAB1F26040D}">
      <dgm:prSet/>
      <dgm:spPr/>
      <dgm:t>
        <a:bodyPr/>
        <a:lstStyle/>
        <a:p>
          <a:endParaRPr lang="en-US"/>
        </a:p>
      </dgm:t>
    </dgm:pt>
    <dgm:pt modelId="{AC93B015-0E48-AC40-B008-0607B4608891}" type="sibTrans" cxnId="{F5BEAF0E-E57C-E44C-91DB-9EAB1F26040D}">
      <dgm:prSet/>
      <dgm:spPr/>
      <dgm:t>
        <a:bodyPr/>
        <a:lstStyle/>
        <a:p>
          <a:endParaRPr lang="en-US"/>
        </a:p>
      </dgm:t>
    </dgm:pt>
    <dgm:pt modelId="{7CFCD63C-2A1E-4241-AFEA-81CD893AB49E}">
      <dgm:prSet phldrT="[Text]" custT="1"/>
      <dgm:spPr/>
      <dgm:t>
        <a:bodyPr/>
        <a:lstStyle/>
        <a:p>
          <a:r>
            <a:rPr lang="en-US" sz="1400" b="1" dirty="0" smtClean="0"/>
            <a:t>NETWORK STRUCTURE</a:t>
          </a:r>
        </a:p>
        <a:p>
          <a:r>
            <a:rPr lang="en-US" sz="1400" dirty="0" smtClean="0"/>
            <a:t>-diversity, density, size &amp; formality of inter-group collaboration</a:t>
          </a:r>
          <a:endParaRPr lang="en-US" sz="1400" dirty="0"/>
        </a:p>
      </dgm:t>
    </dgm:pt>
    <dgm:pt modelId="{B1FA3D48-E6A0-3D44-9E81-CA04B97A9B4A}" type="parTrans" cxnId="{3D48DB64-7E22-C849-A917-89EF346361E4}">
      <dgm:prSet/>
      <dgm:spPr/>
      <dgm:t>
        <a:bodyPr/>
        <a:lstStyle/>
        <a:p>
          <a:endParaRPr lang="en-US"/>
        </a:p>
      </dgm:t>
    </dgm:pt>
    <dgm:pt modelId="{ADAA54B5-8316-3444-9DE4-B26FEC3F8666}" type="sibTrans" cxnId="{3D48DB64-7E22-C849-A917-89EF346361E4}">
      <dgm:prSet/>
      <dgm:spPr/>
      <dgm:t>
        <a:bodyPr/>
        <a:lstStyle/>
        <a:p>
          <a:endParaRPr lang="en-US"/>
        </a:p>
      </dgm:t>
    </dgm:pt>
    <dgm:pt modelId="{DAB626D4-58E0-8B49-8790-92134F6DA19D}" type="pres">
      <dgm:prSet presAssocID="{81236944-4BBA-6045-A597-1F8B63347EE9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A41C4784-EB56-5F40-83AF-5263F3E60B71}" type="pres">
      <dgm:prSet presAssocID="{A80502A3-BA1C-9542-A86D-123CD1A4484C}" presName="root" presStyleCnt="0"/>
      <dgm:spPr/>
    </dgm:pt>
    <dgm:pt modelId="{38E4283F-BDF2-E545-A5A8-71761C47D449}" type="pres">
      <dgm:prSet presAssocID="{A80502A3-BA1C-9542-A86D-123CD1A4484C}" presName="rootComposite" presStyleCnt="0"/>
      <dgm:spPr/>
    </dgm:pt>
    <dgm:pt modelId="{E65B6C40-D7D8-B847-BE4B-408FD4FDD8F3}" type="pres">
      <dgm:prSet presAssocID="{A80502A3-BA1C-9542-A86D-123CD1A4484C}" presName="rootText" presStyleLbl="node1" presStyleIdx="0" presStyleCnt="3"/>
      <dgm:spPr/>
      <dgm:t>
        <a:bodyPr/>
        <a:lstStyle/>
        <a:p>
          <a:endParaRPr lang="en-US"/>
        </a:p>
      </dgm:t>
    </dgm:pt>
    <dgm:pt modelId="{7BFE8971-AC8F-7440-AEBC-EE7698AC20B8}" type="pres">
      <dgm:prSet presAssocID="{A80502A3-BA1C-9542-A86D-123CD1A4484C}" presName="rootConnector" presStyleLbl="node1" presStyleIdx="0" presStyleCnt="3"/>
      <dgm:spPr/>
      <dgm:t>
        <a:bodyPr/>
        <a:lstStyle/>
        <a:p>
          <a:endParaRPr lang="en-US"/>
        </a:p>
      </dgm:t>
    </dgm:pt>
    <dgm:pt modelId="{2BD014FF-102C-544F-A2A3-EEA9A3634F36}" type="pres">
      <dgm:prSet presAssocID="{A80502A3-BA1C-9542-A86D-123CD1A4484C}" presName="childShape" presStyleCnt="0"/>
      <dgm:spPr/>
    </dgm:pt>
    <dgm:pt modelId="{5CF62AFB-742E-7F4D-BD0C-26ABD760FAEA}" type="pres">
      <dgm:prSet presAssocID="{35308912-94CE-4448-89FC-AA2C95EDF7D2}" presName="Name13" presStyleLbl="parChTrans1D2" presStyleIdx="0" presStyleCnt="7"/>
      <dgm:spPr/>
      <dgm:t>
        <a:bodyPr/>
        <a:lstStyle/>
        <a:p>
          <a:endParaRPr lang="en-US"/>
        </a:p>
      </dgm:t>
    </dgm:pt>
    <dgm:pt modelId="{12409111-3BB9-E744-88B3-F672FB098CCA}" type="pres">
      <dgm:prSet presAssocID="{4F704DEA-FBB2-8C4A-A3DD-E4C0E032D395}" presName="childText" presStyleLbl="bgAcc1" presStyleIdx="0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437E37-A071-DB48-83C8-E3188803EE88}" type="pres">
      <dgm:prSet presAssocID="{F3783EAF-FAD2-B747-8E01-819D6F8EABFC}" presName="Name13" presStyleLbl="parChTrans1D2" presStyleIdx="1" presStyleCnt="7"/>
      <dgm:spPr/>
      <dgm:t>
        <a:bodyPr/>
        <a:lstStyle/>
        <a:p>
          <a:endParaRPr lang="en-US"/>
        </a:p>
      </dgm:t>
    </dgm:pt>
    <dgm:pt modelId="{7CCBFA97-5447-2E48-B86C-807AB5D98CE6}" type="pres">
      <dgm:prSet presAssocID="{7DAD0471-CF75-C74F-BB24-5A0A0D023218}" presName="childText" presStyleLbl="bgAcc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73782F-13E2-C641-8899-23B5C0DBE7DD}" type="pres">
      <dgm:prSet presAssocID="{B1FA3D48-E6A0-3D44-9E81-CA04B97A9B4A}" presName="Name13" presStyleLbl="parChTrans1D2" presStyleIdx="2" presStyleCnt="7"/>
      <dgm:spPr/>
      <dgm:t>
        <a:bodyPr/>
        <a:lstStyle/>
        <a:p>
          <a:endParaRPr lang="en-US"/>
        </a:p>
      </dgm:t>
    </dgm:pt>
    <dgm:pt modelId="{6148C399-FB0B-8A45-BBE3-CF2119ECF8D1}" type="pres">
      <dgm:prSet presAssocID="{7CFCD63C-2A1E-4241-AFEA-81CD893AB49E}" presName="childText" presStyleLbl="bgAcc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C61D80-003D-EF4C-AF67-DC349A887CE1}" type="pres">
      <dgm:prSet presAssocID="{5DE8E786-6287-7547-A52D-676DDF317BAC}" presName="root" presStyleCnt="0"/>
      <dgm:spPr/>
    </dgm:pt>
    <dgm:pt modelId="{DF9A4E04-A56C-4149-B648-F28425848985}" type="pres">
      <dgm:prSet presAssocID="{5DE8E786-6287-7547-A52D-676DDF317BAC}" presName="rootComposite" presStyleCnt="0"/>
      <dgm:spPr/>
    </dgm:pt>
    <dgm:pt modelId="{BA71C91E-84CF-184B-811A-64E372692BA4}" type="pres">
      <dgm:prSet presAssocID="{5DE8E786-6287-7547-A52D-676DDF317BAC}" presName="rootText" presStyleLbl="node1" presStyleIdx="1" presStyleCnt="3"/>
      <dgm:spPr/>
      <dgm:t>
        <a:bodyPr/>
        <a:lstStyle/>
        <a:p>
          <a:endParaRPr lang="en-US"/>
        </a:p>
      </dgm:t>
    </dgm:pt>
    <dgm:pt modelId="{4B4EEDFE-8B5D-BA42-96C2-8008878BBFE8}" type="pres">
      <dgm:prSet presAssocID="{5DE8E786-6287-7547-A52D-676DDF317BAC}" presName="rootConnector" presStyleLbl="node1" presStyleIdx="1" presStyleCnt="3"/>
      <dgm:spPr/>
      <dgm:t>
        <a:bodyPr/>
        <a:lstStyle/>
        <a:p>
          <a:endParaRPr lang="en-US"/>
        </a:p>
      </dgm:t>
    </dgm:pt>
    <dgm:pt modelId="{C8A104ED-C0BE-B84C-B3C3-AA3D512AA99E}" type="pres">
      <dgm:prSet presAssocID="{5DE8E786-6287-7547-A52D-676DDF317BAC}" presName="childShape" presStyleCnt="0"/>
      <dgm:spPr/>
    </dgm:pt>
    <dgm:pt modelId="{ABBA7E75-6EB8-0743-A551-998D703E9DD0}" type="pres">
      <dgm:prSet presAssocID="{9234ED14-0D99-6E43-9162-35DE375C349C}" presName="Name13" presStyleLbl="parChTrans1D2" presStyleIdx="3" presStyleCnt="7"/>
      <dgm:spPr/>
      <dgm:t>
        <a:bodyPr/>
        <a:lstStyle/>
        <a:p>
          <a:endParaRPr lang="en-US"/>
        </a:p>
      </dgm:t>
    </dgm:pt>
    <dgm:pt modelId="{03D41C79-C3A8-464B-8FD2-D5F4F1E12AB2}" type="pres">
      <dgm:prSet presAssocID="{9DFE2FB9-4D73-C443-9B69-3096BB0B436F}" presName="childText" presStyleLbl="bgAcc1" presStyleIdx="3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79A78A-C2EE-0349-A40E-DB452F6EB35A}" type="pres">
      <dgm:prSet presAssocID="{F92A38AE-F758-234F-9443-36BF3FA60424}" presName="Name13" presStyleLbl="parChTrans1D2" presStyleIdx="4" presStyleCnt="7"/>
      <dgm:spPr/>
      <dgm:t>
        <a:bodyPr/>
        <a:lstStyle/>
        <a:p>
          <a:endParaRPr lang="en-US"/>
        </a:p>
      </dgm:t>
    </dgm:pt>
    <dgm:pt modelId="{CA2924BB-B285-C44D-984B-7EB3A9BB8E34}" type="pres">
      <dgm:prSet presAssocID="{3F949493-D98C-8B4D-9478-FA470FB263C8}" presName="childText" presStyleLbl="bgAcc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529AE1-00EE-074C-B508-30C3BA870FCC}" type="pres">
      <dgm:prSet presAssocID="{801C4B3D-CCC9-DE4B-9DEE-769BC2F0C24F}" presName="root" presStyleCnt="0"/>
      <dgm:spPr/>
    </dgm:pt>
    <dgm:pt modelId="{45A0E1BE-BBE6-1A45-87D1-4CA27F269CBA}" type="pres">
      <dgm:prSet presAssocID="{801C4B3D-CCC9-DE4B-9DEE-769BC2F0C24F}" presName="rootComposite" presStyleCnt="0"/>
      <dgm:spPr/>
    </dgm:pt>
    <dgm:pt modelId="{8AA58E32-0AAE-B647-A50C-5F812A0125B9}" type="pres">
      <dgm:prSet presAssocID="{801C4B3D-CCC9-DE4B-9DEE-769BC2F0C24F}" presName="rootText" presStyleLbl="node1" presStyleIdx="2" presStyleCnt="3"/>
      <dgm:spPr/>
      <dgm:t>
        <a:bodyPr/>
        <a:lstStyle/>
        <a:p>
          <a:endParaRPr lang="en-US"/>
        </a:p>
      </dgm:t>
    </dgm:pt>
    <dgm:pt modelId="{DE4EE6E7-AF77-6842-90EC-0B1A8C1585AF}" type="pres">
      <dgm:prSet presAssocID="{801C4B3D-CCC9-DE4B-9DEE-769BC2F0C24F}" presName="rootConnector" presStyleLbl="node1" presStyleIdx="2" presStyleCnt="3"/>
      <dgm:spPr/>
      <dgm:t>
        <a:bodyPr/>
        <a:lstStyle/>
        <a:p>
          <a:endParaRPr lang="en-US"/>
        </a:p>
      </dgm:t>
    </dgm:pt>
    <dgm:pt modelId="{FDAABFFA-CB63-1D40-9554-00415E609629}" type="pres">
      <dgm:prSet presAssocID="{801C4B3D-CCC9-DE4B-9DEE-769BC2F0C24F}" presName="childShape" presStyleCnt="0"/>
      <dgm:spPr/>
    </dgm:pt>
    <dgm:pt modelId="{2DC541C8-723A-5F49-B883-103F930F72EC}" type="pres">
      <dgm:prSet presAssocID="{86DA4A9B-6C1D-1942-ACD3-3B664B410F62}" presName="Name13" presStyleLbl="parChTrans1D2" presStyleIdx="5" presStyleCnt="7"/>
      <dgm:spPr/>
      <dgm:t>
        <a:bodyPr/>
        <a:lstStyle/>
        <a:p>
          <a:endParaRPr lang="en-US"/>
        </a:p>
      </dgm:t>
    </dgm:pt>
    <dgm:pt modelId="{BA9D779B-AFC1-1140-BCCB-EFDB05AF0134}" type="pres">
      <dgm:prSet presAssocID="{6DA43846-5AC7-8849-9450-12511D303AEF}" presName="childText" presStyleLbl="bgAcc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F17491-EEC8-DC43-AE1E-12C0D3397CE0}" type="pres">
      <dgm:prSet presAssocID="{A158EA1A-6C25-A548-8B41-9B0E65AF59DB}" presName="Name13" presStyleLbl="parChTrans1D2" presStyleIdx="6" presStyleCnt="7"/>
      <dgm:spPr/>
      <dgm:t>
        <a:bodyPr/>
        <a:lstStyle/>
        <a:p>
          <a:endParaRPr lang="en-US"/>
        </a:p>
      </dgm:t>
    </dgm:pt>
    <dgm:pt modelId="{20AA55E6-7294-D64F-A2F9-7633D87260F1}" type="pres">
      <dgm:prSet presAssocID="{2F2D910A-FD79-1D4A-BB62-ADAE72606E79}" presName="childText" presStyleLbl="bgAcc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005FE59-6884-5A45-9584-CFA05D667C09}" type="presOf" srcId="{81236944-4BBA-6045-A597-1F8B63347EE9}" destId="{DAB626D4-58E0-8B49-8790-92134F6DA19D}" srcOrd="0" destOrd="0" presId="urn:microsoft.com/office/officeart/2005/8/layout/hierarchy3"/>
    <dgm:cxn modelId="{E1539E8F-6A6A-F345-B2DD-71E92055EF08}" type="presOf" srcId="{5DE8E786-6287-7547-A52D-676DDF317BAC}" destId="{BA71C91E-84CF-184B-811A-64E372692BA4}" srcOrd="0" destOrd="0" presId="urn:microsoft.com/office/officeart/2005/8/layout/hierarchy3"/>
    <dgm:cxn modelId="{421C0894-E0E7-FA4E-A323-79E99AD778EF}" srcId="{81236944-4BBA-6045-A597-1F8B63347EE9}" destId="{5DE8E786-6287-7547-A52D-676DDF317BAC}" srcOrd="1" destOrd="0" parTransId="{6179946A-9E4D-A048-98CB-BD4EF867408D}" sibTransId="{B3A49ED9-BDD1-F241-BD1F-C11215F36888}"/>
    <dgm:cxn modelId="{4EBE3291-7981-844B-B65E-6AC618A54620}" type="presOf" srcId="{5DE8E786-6287-7547-A52D-676DDF317BAC}" destId="{4B4EEDFE-8B5D-BA42-96C2-8008878BBFE8}" srcOrd="1" destOrd="0" presId="urn:microsoft.com/office/officeart/2005/8/layout/hierarchy3"/>
    <dgm:cxn modelId="{4F5974B5-9942-2746-852F-542EEDF9E4CC}" srcId="{5DE8E786-6287-7547-A52D-676DDF317BAC}" destId="{3F949493-D98C-8B4D-9478-FA470FB263C8}" srcOrd="1" destOrd="0" parTransId="{F92A38AE-F758-234F-9443-36BF3FA60424}" sibTransId="{2B76EEAA-2DFF-3047-9C7D-1654F00AA95B}"/>
    <dgm:cxn modelId="{FC60A62F-A818-D140-8F0C-4F784254946C}" type="presOf" srcId="{F3783EAF-FAD2-B747-8E01-819D6F8EABFC}" destId="{B7437E37-A071-DB48-83C8-E3188803EE88}" srcOrd="0" destOrd="0" presId="urn:microsoft.com/office/officeart/2005/8/layout/hierarchy3"/>
    <dgm:cxn modelId="{856C6227-BB19-214D-8F48-CFCA900D7378}" type="presOf" srcId="{A80502A3-BA1C-9542-A86D-123CD1A4484C}" destId="{E65B6C40-D7D8-B847-BE4B-408FD4FDD8F3}" srcOrd="0" destOrd="0" presId="urn:microsoft.com/office/officeart/2005/8/layout/hierarchy3"/>
    <dgm:cxn modelId="{A35F4C42-7F3A-5C46-BDB1-64B1B649B574}" type="presOf" srcId="{9DFE2FB9-4D73-C443-9B69-3096BB0B436F}" destId="{03D41C79-C3A8-464B-8FD2-D5F4F1E12AB2}" srcOrd="0" destOrd="0" presId="urn:microsoft.com/office/officeart/2005/8/layout/hierarchy3"/>
    <dgm:cxn modelId="{23C55C6B-195F-9248-A391-A4776442AF3E}" type="presOf" srcId="{7CFCD63C-2A1E-4241-AFEA-81CD893AB49E}" destId="{6148C399-FB0B-8A45-BBE3-CF2119ECF8D1}" srcOrd="0" destOrd="0" presId="urn:microsoft.com/office/officeart/2005/8/layout/hierarchy3"/>
    <dgm:cxn modelId="{59BB5A03-253F-E741-8931-D8882F4C046D}" type="presOf" srcId="{7DAD0471-CF75-C74F-BB24-5A0A0D023218}" destId="{7CCBFA97-5447-2E48-B86C-807AB5D98CE6}" srcOrd="0" destOrd="0" presId="urn:microsoft.com/office/officeart/2005/8/layout/hierarchy3"/>
    <dgm:cxn modelId="{3E692A74-5EEF-584E-AEF5-16B6E6F9C0C3}" type="presOf" srcId="{801C4B3D-CCC9-DE4B-9DEE-769BC2F0C24F}" destId="{DE4EE6E7-AF77-6842-90EC-0B1A8C1585AF}" srcOrd="1" destOrd="0" presId="urn:microsoft.com/office/officeart/2005/8/layout/hierarchy3"/>
    <dgm:cxn modelId="{6BDC1609-D928-1F47-A134-94F8B65F9AFE}" type="presOf" srcId="{A80502A3-BA1C-9542-A86D-123CD1A4484C}" destId="{7BFE8971-AC8F-7440-AEBC-EE7698AC20B8}" srcOrd="1" destOrd="0" presId="urn:microsoft.com/office/officeart/2005/8/layout/hierarchy3"/>
    <dgm:cxn modelId="{9D760DDB-634F-FD48-96E7-AC2D57720D40}" type="presOf" srcId="{2F2D910A-FD79-1D4A-BB62-ADAE72606E79}" destId="{20AA55E6-7294-D64F-A2F9-7633D87260F1}" srcOrd="0" destOrd="0" presId="urn:microsoft.com/office/officeart/2005/8/layout/hierarchy3"/>
    <dgm:cxn modelId="{521240C2-5B24-ED4F-9A83-014E2831C77C}" type="presOf" srcId="{801C4B3D-CCC9-DE4B-9DEE-769BC2F0C24F}" destId="{8AA58E32-0AAE-B647-A50C-5F812A0125B9}" srcOrd="0" destOrd="0" presId="urn:microsoft.com/office/officeart/2005/8/layout/hierarchy3"/>
    <dgm:cxn modelId="{8D7C2BC5-4AC7-8247-AD47-568401A3EB52}" type="presOf" srcId="{35308912-94CE-4448-89FC-AA2C95EDF7D2}" destId="{5CF62AFB-742E-7F4D-BD0C-26ABD760FAEA}" srcOrd="0" destOrd="0" presId="urn:microsoft.com/office/officeart/2005/8/layout/hierarchy3"/>
    <dgm:cxn modelId="{6A9CAE7D-3286-4F4C-AA94-B2777D3F1639}" type="presOf" srcId="{A158EA1A-6C25-A548-8B41-9B0E65AF59DB}" destId="{CCF17491-EEC8-DC43-AE1E-12C0D3397CE0}" srcOrd="0" destOrd="0" presId="urn:microsoft.com/office/officeart/2005/8/layout/hierarchy3"/>
    <dgm:cxn modelId="{F5BEAF0E-E57C-E44C-91DB-9EAB1F26040D}" srcId="{A80502A3-BA1C-9542-A86D-123CD1A4484C}" destId="{7DAD0471-CF75-C74F-BB24-5A0A0D023218}" srcOrd="1" destOrd="0" parTransId="{F3783EAF-FAD2-B747-8E01-819D6F8EABFC}" sibTransId="{AC93B015-0E48-AC40-B008-0607B4608891}"/>
    <dgm:cxn modelId="{DBCB33D5-00DD-1243-9093-01CE72068839}" type="presOf" srcId="{4F704DEA-FBB2-8C4A-A3DD-E4C0E032D395}" destId="{12409111-3BB9-E744-88B3-F672FB098CCA}" srcOrd="0" destOrd="0" presId="urn:microsoft.com/office/officeart/2005/8/layout/hierarchy3"/>
    <dgm:cxn modelId="{DBEB6946-64F5-1F45-9FC7-8654720519BA}" srcId="{801C4B3D-CCC9-DE4B-9DEE-769BC2F0C24F}" destId="{6DA43846-5AC7-8849-9450-12511D303AEF}" srcOrd="0" destOrd="0" parTransId="{86DA4A9B-6C1D-1942-ACD3-3B664B410F62}" sibTransId="{39C86E21-0B18-A644-A9DC-C7E24620A07A}"/>
    <dgm:cxn modelId="{86FB80CB-6918-D44C-AB3A-579F050358FB}" type="presOf" srcId="{6DA43846-5AC7-8849-9450-12511D303AEF}" destId="{BA9D779B-AFC1-1140-BCCB-EFDB05AF0134}" srcOrd="0" destOrd="0" presId="urn:microsoft.com/office/officeart/2005/8/layout/hierarchy3"/>
    <dgm:cxn modelId="{B3AAAFDA-BE6D-9F49-9D07-1AFBFAF542F6}" srcId="{801C4B3D-CCC9-DE4B-9DEE-769BC2F0C24F}" destId="{2F2D910A-FD79-1D4A-BB62-ADAE72606E79}" srcOrd="1" destOrd="0" parTransId="{A158EA1A-6C25-A548-8B41-9B0E65AF59DB}" sibTransId="{E423E83F-DC33-BC48-B97F-3B6F14DD2F4D}"/>
    <dgm:cxn modelId="{66DB8445-9339-4B4F-91FF-2CE6BD021538}" type="presOf" srcId="{86DA4A9B-6C1D-1942-ACD3-3B664B410F62}" destId="{2DC541C8-723A-5F49-B883-103F930F72EC}" srcOrd="0" destOrd="0" presId="urn:microsoft.com/office/officeart/2005/8/layout/hierarchy3"/>
    <dgm:cxn modelId="{0FF97C75-2BC7-D848-991F-A6FA1A97564C}" type="presOf" srcId="{9234ED14-0D99-6E43-9162-35DE375C349C}" destId="{ABBA7E75-6EB8-0743-A551-998D703E9DD0}" srcOrd="0" destOrd="0" presId="urn:microsoft.com/office/officeart/2005/8/layout/hierarchy3"/>
    <dgm:cxn modelId="{E9B265B3-2CFF-F645-9612-49C7B2528D2F}" type="presOf" srcId="{F92A38AE-F758-234F-9443-36BF3FA60424}" destId="{1179A78A-C2EE-0349-A40E-DB452F6EB35A}" srcOrd="0" destOrd="0" presId="urn:microsoft.com/office/officeart/2005/8/layout/hierarchy3"/>
    <dgm:cxn modelId="{06D3B78C-8EC0-474A-B357-0AB84E9D9522}" type="presOf" srcId="{B1FA3D48-E6A0-3D44-9E81-CA04B97A9B4A}" destId="{8573782F-13E2-C641-8899-23B5C0DBE7DD}" srcOrd="0" destOrd="0" presId="urn:microsoft.com/office/officeart/2005/8/layout/hierarchy3"/>
    <dgm:cxn modelId="{5601EE56-2F1F-C64A-9B3A-2B326505E58D}" srcId="{5DE8E786-6287-7547-A52D-676DDF317BAC}" destId="{9DFE2FB9-4D73-C443-9B69-3096BB0B436F}" srcOrd="0" destOrd="0" parTransId="{9234ED14-0D99-6E43-9162-35DE375C349C}" sibTransId="{E6F60849-D90F-6E4C-9172-9FF40434A983}"/>
    <dgm:cxn modelId="{74952E36-7B3B-794C-ACD8-79126FEEFABE}" srcId="{81236944-4BBA-6045-A597-1F8B63347EE9}" destId="{A80502A3-BA1C-9542-A86D-123CD1A4484C}" srcOrd="0" destOrd="0" parTransId="{0AB16196-C207-9C41-8FF2-04E156088489}" sibTransId="{7DD2936C-5FF6-124F-AC2D-BCE9F1CBE630}"/>
    <dgm:cxn modelId="{C2F43FC9-02F9-8B4A-97D2-4FC0DBF23E69}" srcId="{A80502A3-BA1C-9542-A86D-123CD1A4484C}" destId="{4F704DEA-FBB2-8C4A-A3DD-E4C0E032D395}" srcOrd="0" destOrd="0" parTransId="{35308912-94CE-4448-89FC-AA2C95EDF7D2}" sibTransId="{06D101CF-D82C-C541-ACBD-CB58F573A6FA}"/>
    <dgm:cxn modelId="{4AC58404-00B2-8A44-92EF-C7AE2C0398FA}" type="presOf" srcId="{3F949493-D98C-8B4D-9478-FA470FB263C8}" destId="{CA2924BB-B285-C44D-984B-7EB3A9BB8E34}" srcOrd="0" destOrd="0" presId="urn:microsoft.com/office/officeart/2005/8/layout/hierarchy3"/>
    <dgm:cxn modelId="{6CECE8DD-15FC-944C-B600-2FF27333B254}" srcId="{81236944-4BBA-6045-A597-1F8B63347EE9}" destId="{801C4B3D-CCC9-DE4B-9DEE-769BC2F0C24F}" srcOrd="2" destOrd="0" parTransId="{FD247215-9273-1742-AD49-C32087E144EA}" sibTransId="{19BCDAA4-88AE-CA49-B753-4FEFE9BAF251}"/>
    <dgm:cxn modelId="{3D48DB64-7E22-C849-A917-89EF346361E4}" srcId="{A80502A3-BA1C-9542-A86D-123CD1A4484C}" destId="{7CFCD63C-2A1E-4241-AFEA-81CD893AB49E}" srcOrd="2" destOrd="0" parTransId="{B1FA3D48-E6A0-3D44-9E81-CA04B97A9B4A}" sibTransId="{ADAA54B5-8316-3444-9DE4-B26FEC3F8666}"/>
    <dgm:cxn modelId="{A08B2AD0-94FD-8C4D-A00E-97EADF47EBBC}" type="presParOf" srcId="{DAB626D4-58E0-8B49-8790-92134F6DA19D}" destId="{A41C4784-EB56-5F40-83AF-5263F3E60B71}" srcOrd="0" destOrd="0" presId="urn:microsoft.com/office/officeart/2005/8/layout/hierarchy3"/>
    <dgm:cxn modelId="{E43A9B00-F7A2-184A-B92E-7160DC954DE3}" type="presParOf" srcId="{A41C4784-EB56-5F40-83AF-5263F3E60B71}" destId="{38E4283F-BDF2-E545-A5A8-71761C47D449}" srcOrd="0" destOrd="0" presId="urn:microsoft.com/office/officeart/2005/8/layout/hierarchy3"/>
    <dgm:cxn modelId="{EAC30D06-1BF1-904B-A55E-215DEA6D4A26}" type="presParOf" srcId="{38E4283F-BDF2-E545-A5A8-71761C47D449}" destId="{E65B6C40-D7D8-B847-BE4B-408FD4FDD8F3}" srcOrd="0" destOrd="0" presId="urn:microsoft.com/office/officeart/2005/8/layout/hierarchy3"/>
    <dgm:cxn modelId="{9B86FDE1-14C6-2F44-A0AC-EE597FE37497}" type="presParOf" srcId="{38E4283F-BDF2-E545-A5A8-71761C47D449}" destId="{7BFE8971-AC8F-7440-AEBC-EE7698AC20B8}" srcOrd="1" destOrd="0" presId="urn:microsoft.com/office/officeart/2005/8/layout/hierarchy3"/>
    <dgm:cxn modelId="{E0433378-B271-B647-A870-65631C501006}" type="presParOf" srcId="{A41C4784-EB56-5F40-83AF-5263F3E60B71}" destId="{2BD014FF-102C-544F-A2A3-EEA9A3634F36}" srcOrd="1" destOrd="0" presId="urn:microsoft.com/office/officeart/2005/8/layout/hierarchy3"/>
    <dgm:cxn modelId="{6C2E3B99-01DA-A849-893C-51E59010F86D}" type="presParOf" srcId="{2BD014FF-102C-544F-A2A3-EEA9A3634F36}" destId="{5CF62AFB-742E-7F4D-BD0C-26ABD760FAEA}" srcOrd="0" destOrd="0" presId="urn:microsoft.com/office/officeart/2005/8/layout/hierarchy3"/>
    <dgm:cxn modelId="{6C946BD2-19A1-524E-8E8C-C0E3D9E96295}" type="presParOf" srcId="{2BD014FF-102C-544F-A2A3-EEA9A3634F36}" destId="{12409111-3BB9-E744-88B3-F672FB098CCA}" srcOrd="1" destOrd="0" presId="urn:microsoft.com/office/officeart/2005/8/layout/hierarchy3"/>
    <dgm:cxn modelId="{573611A5-F7F1-814C-AF9F-66E30D6D5CBB}" type="presParOf" srcId="{2BD014FF-102C-544F-A2A3-EEA9A3634F36}" destId="{B7437E37-A071-DB48-83C8-E3188803EE88}" srcOrd="2" destOrd="0" presId="urn:microsoft.com/office/officeart/2005/8/layout/hierarchy3"/>
    <dgm:cxn modelId="{20D60D23-EF5A-5E4E-9122-2BAEE583241C}" type="presParOf" srcId="{2BD014FF-102C-544F-A2A3-EEA9A3634F36}" destId="{7CCBFA97-5447-2E48-B86C-807AB5D98CE6}" srcOrd="3" destOrd="0" presId="urn:microsoft.com/office/officeart/2005/8/layout/hierarchy3"/>
    <dgm:cxn modelId="{867D63D4-FCD9-3145-A396-B38B4A714147}" type="presParOf" srcId="{2BD014FF-102C-544F-A2A3-EEA9A3634F36}" destId="{8573782F-13E2-C641-8899-23B5C0DBE7DD}" srcOrd="4" destOrd="0" presId="urn:microsoft.com/office/officeart/2005/8/layout/hierarchy3"/>
    <dgm:cxn modelId="{1EB7DC8C-2B62-F645-84A6-CFB0EEB10D41}" type="presParOf" srcId="{2BD014FF-102C-544F-A2A3-EEA9A3634F36}" destId="{6148C399-FB0B-8A45-BBE3-CF2119ECF8D1}" srcOrd="5" destOrd="0" presId="urn:microsoft.com/office/officeart/2005/8/layout/hierarchy3"/>
    <dgm:cxn modelId="{31415ED3-35C6-0A41-8D3D-E6F8BC1D570B}" type="presParOf" srcId="{DAB626D4-58E0-8B49-8790-92134F6DA19D}" destId="{2DC61D80-003D-EF4C-AF67-DC349A887CE1}" srcOrd="1" destOrd="0" presId="urn:microsoft.com/office/officeart/2005/8/layout/hierarchy3"/>
    <dgm:cxn modelId="{7E176A98-B32A-0D43-808F-740835AE2DD0}" type="presParOf" srcId="{2DC61D80-003D-EF4C-AF67-DC349A887CE1}" destId="{DF9A4E04-A56C-4149-B648-F28425848985}" srcOrd="0" destOrd="0" presId="urn:microsoft.com/office/officeart/2005/8/layout/hierarchy3"/>
    <dgm:cxn modelId="{F5A36B77-3C2E-2048-A6E4-49F773F50321}" type="presParOf" srcId="{DF9A4E04-A56C-4149-B648-F28425848985}" destId="{BA71C91E-84CF-184B-811A-64E372692BA4}" srcOrd="0" destOrd="0" presId="urn:microsoft.com/office/officeart/2005/8/layout/hierarchy3"/>
    <dgm:cxn modelId="{59E9510E-3707-604B-B3A1-2D0B073A7EFD}" type="presParOf" srcId="{DF9A4E04-A56C-4149-B648-F28425848985}" destId="{4B4EEDFE-8B5D-BA42-96C2-8008878BBFE8}" srcOrd="1" destOrd="0" presId="urn:microsoft.com/office/officeart/2005/8/layout/hierarchy3"/>
    <dgm:cxn modelId="{80698580-B0A2-AF4B-9555-B54D3FFC31EB}" type="presParOf" srcId="{2DC61D80-003D-EF4C-AF67-DC349A887CE1}" destId="{C8A104ED-C0BE-B84C-B3C3-AA3D512AA99E}" srcOrd="1" destOrd="0" presId="urn:microsoft.com/office/officeart/2005/8/layout/hierarchy3"/>
    <dgm:cxn modelId="{3CE95AFA-2C90-384C-B135-9C67668D4661}" type="presParOf" srcId="{C8A104ED-C0BE-B84C-B3C3-AA3D512AA99E}" destId="{ABBA7E75-6EB8-0743-A551-998D703E9DD0}" srcOrd="0" destOrd="0" presId="urn:microsoft.com/office/officeart/2005/8/layout/hierarchy3"/>
    <dgm:cxn modelId="{CCCEC290-380E-E741-8FE1-5B6737469C85}" type="presParOf" srcId="{C8A104ED-C0BE-B84C-B3C3-AA3D512AA99E}" destId="{03D41C79-C3A8-464B-8FD2-D5F4F1E12AB2}" srcOrd="1" destOrd="0" presId="urn:microsoft.com/office/officeart/2005/8/layout/hierarchy3"/>
    <dgm:cxn modelId="{A3530654-9C78-AC48-911F-FAE0EAFFDBEF}" type="presParOf" srcId="{C8A104ED-C0BE-B84C-B3C3-AA3D512AA99E}" destId="{1179A78A-C2EE-0349-A40E-DB452F6EB35A}" srcOrd="2" destOrd="0" presId="urn:microsoft.com/office/officeart/2005/8/layout/hierarchy3"/>
    <dgm:cxn modelId="{3411EB5E-F46D-0C41-8195-D7942ACCE262}" type="presParOf" srcId="{C8A104ED-C0BE-B84C-B3C3-AA3D512AA99E}" destId="{CA2924BB-B285-C44D-984B-7EB3A9BB8E34}" srcOrd="3" destOrd="0" presId="urn:microsoft.com/office/officeart/2005/8/layout/hierarchy3"/>
    <dgm:cxn modelId="{E9A8506D-335D-2643-A9B5-0898FB97554D}" type="presParOf" srcId="{DAB626D4-58E0-8B49-8790-92134F6DA19D}" destId="{73529AE1-00EE-074C-B508-30C3BA870FCC}" srcOrd="2" destOrd="0" presId="urn:microsoft.com/office/officeart/2005/8/layout/hierarchy3"/>
    <dgm:cxn modelId="{3C669AD2-A95B-654E-89CE-26A6A34347F3}" type="presParOf" srcId="{73529AE1-00EE-074C-B508-30C3BA870FCC}" destId="{45A0E1BE-BBE6-1A45-87D1-4CA27F269CBA}" srcOrd="0" destOrd="0" presId="urn:microsoft.com/office/officeart/2005/8/layout/hierarchy3"/>
    <dgm:cxn modelId="{D19F7759-F15D-524C-9E40-677B964AD21B}" type="presParOf" srcId="{45A0E1BE-BBE6-1A45-87D1-4CA27F269CBA}" destId="{8AA58E32-0AAE-B647-A50C-5F812A0125B9}" srcOrd="0" destOrd="0" presId="urn:microsoft.com/office/officeart/2005/8/layout/hierarchy3"/>
    <dgm:cxn modelId="{07CC4057-09CE-CC45-91FA-9B165B4B964B}" type="presParOf" srcId="{45A0E1BE-BBE6-1A45-87D1-4CA27F269CBA}" destId="{DE4EE6E7-AF77-6842-90EC-0B1A8C1585AF}" srcOrd="1" destOrd="0" presId="urn:microsoft.com/office/officeart/2005/8/layout/hierarchy3"/>
    <dgm:cxn modelId="{7C59C104-5FAD-B348-8509-7B59C4BBA15D}" type="presParOf" srcId="{73529AE1-00EE-074C-B508-30C3BA870FCC}" destId="{FDAABFFA-CB63-1D40-9554-00415E609629}" srcOrd="1" destOrd="0" presId="urn:microsoft.com/office/officeart/2005/8/layout/hierarchy3"/>
    <dgm:cxn modelId="{31C44902-04E7-1043-AB4D-B3242214DB48}" type="presParOf" srcId="{FDAABFFA-CB63-1D40-9554-00415E609629}" destId="{2DC541C8-723A-5F49-B883-103F930F72EC}" srcOrd="0" destOrd="0" presId="urn:microsoft.com/office/officeart/2005/8/layout/hierarchy3"/>
    <dgm:cxn modelId="{8AE1D66E-1E27-CE4B-BC73-87563DE54889}" type="presParOf" srcId="{FDAABFFA-CB63-1D40-9554-00415E609629}" destId="{BA9D779B-AFC1-1140-BCCB-EFDB05AF0134}" srcOrd="1" destOrd="0" presId="urn:microsoft.com/office/officeart/2005/8/layout/hierarchy3"/>
    <dgm:cxn modelId="{80C8DEE8-6397-DF43-A864-B6FA881E2914}" type="presParOf" srcId="{FDAABFFA-CB63-1D40-9554-00415E609629}" destId="{CCF17491-EEC8-DC43-AE1E-12C0D3397CE0}" srcOrd="2" destOrd="0" presId="urn:microsoft.com/office/officeart/2005/8/layout/hierarchy3"/>
    <dgm:cxn modelId="{9C839A3B-2D1C-5541-96EA-DC34F1FA1E8B}" type="presParOf" srcId="{FDAABFFA-CB63-1D40-9554-00415E609629}" destId="{20AA55E6-7294-D64F-A2F9-7633D87260F1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D2AD637-8CF8-2D44-B688-2E36DBD311F3}" type="doc">
      <dgm:prSet loTypeId="urn:microsoft.com/office/officeart/2008/layout/RadialCluster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8EB00C0-43D1-9245-B292-E696BE003C94}">
      <dgm:prSet phldrT="[Text]" custT="1"/>
      <dgm:spPr/>
      <dgm:t>
        <a:bodyPr/>
        <a:lstStyle/>
        <a:p>
          <a:r>
            <a:rPr lang="en-US" sz="1800" b="1" dirty="0" smtClean="0">
              <a:solidFill>
                <a:srgbClr val="000000"/>
              </a:solidFill>
            </a:rPr>
            <a:t>PROPOSED MAJOR EVENT VENUE</a:t>
          </a:r>
          <a:endParaRPr lang="en-US" sz="1800" b="1" dirty="0">
            <a:solidFill>
              <a:srgbClr val="000000"/>
            </a:solidFill>
          </a:endParaRPr>
        </a:p>
      </dgm:t>
    </dgm:pt>
    <dgm:pt modelId="{63BF70EE-A678-A742-AF1C-FA5111FE4468}" type="parTrans" cxnId="{0C13B224-5006-454C-834E-86B6A4A96ECF}">
      <dgm:prSet/>
      <dgm:spPr/>
      <dgm:t>
        <a:bodyPr/>
        <a:lstStyle/>
        <a:p>
          <a:endParaRPr lang="en-US"/>
        </a:p>
      </dgm:t>
    </dgm:pt>
    <dgm:pt modelId="{7A348B2F-62EE-F840-83D8-CECBADA19F06}" type="sibTrans" cxnId="{0C13B224-5006-454C-834E-86B6A4A96ECF}">
      <dgm:prSet/>
      <dgm:spPr/>
      <dgm:t>
        <a:bodyPr/>
        <a:lstStyle/>
        <a:p>
          <a:endParaRPr lang="en-US"/>
        </a:p>
      </dgm:t>
    </dgm:pt>
    <dgm:pt modelId="{29EF2C65-5506-6142-922E-1486CEC25879}">
      <dgm:prSet phldrT="[Text]" custT="1"/>
      <dgm:spPr/>
      <dgm:t>
        <a:bodyPr/>
        <a:lstStyle/>
        <a:p>
          <a:r>
            <a:rPr lang="en-US" sz="1000" b="1" dirty="0" smtClean="0">
              <a:solidFill>
                <a:srgbClr val="000000"/>
              </a:solidFill>
            </a:rPr>
            <a:t>BUILT ENVIRONMENT IMPACTS</a:t>
          </a:r>
          <a:endParaRPr lang="en-US" sz="1000" b="1" dirty="0">
            <a:solidFill>
              <a:srgbClr val="000000"/>
            </a:solidFill>
          </a:endParaRPr>
        </a:p>
      </dgm:t>
    </dgm:pt>
    <dgm:pt modelId="{76BDE365-8BC1-4748-B596-D6781DE7DC6E}" type="parTrans" cxnId="{6EC9A0D8-2B05-7449-A2FC-2794B79D0333}">
      <dgm:prSet/>
      <dgm:spPr/>
      <dgm:t>
        <a:bodyPr/>
        <a:lstStyle/>
        <a:p>
          <a:endParaRPr lang="en-US"/>
        </a:p>
      </dgm:t>
    </dgm:pt>
    <dgm:pt modelId="{648A0A61-9A59-2340-B0B1-942E4DDF6003}" type="sibTrans" cxnId="{6EC9A0D8-2B05-7449-A2FC-2794B79D0333}">
      <dgm:prSet/>
      <dgm:spPr/>
      <dgm:t>
        <a:bodyPr/>
        <a:lstStyle/>
        <a:p>
          <a:endParaRPr lang="en-US"/>
        </a:p>
      </dgm:t>
    </dgm:pt>
    <dgm:pt modelId="{01D76A25-6C53-5640-AFCC-0E87ED3C2DBA}">
      <dgm:prSet phldrT="[Text]" custT="1"/>
      <dgm:spPr/>
      <dgm:t>
        <a:bodyPr/>
        <a:lstStyle/>
        <a:p>
          <a:r>
            <a:rPr lang="en-US" sz="1000" b="1" dirty="0" smtClean="0">
              <a:solidFill>
                <a:srgbClr val="000000"/>
              </a:solidFill>
            </a:rPr>
            <a:t>ECONOMIC IMPACTS</a:t>
          </a:r>
          <a:endParaRPr lang="en-US" sz="1000" b="1" dirty="0">
            <a:solidFill>
              <a:srgbClr val="000000"/>
            </a:solidFill>
          </a:endParaRPr>
        </a:p>
      </dgm:t>
    </dgm:pt>
    <dgm:pt modelId="{68D9FE1E-AA6B-4148-A880-BDF8D2C5AB2B}" type="parTrans" cxnId="{7327E138-4221-5942-87BD-BFF0851147FF}">
      <dgm:prSet/>
      <dgm:spPr/>
      <dgm:t>
        <a:bodyPr/>
        <a:lstStyle/>
        <a:p>
          <a:endParaRPr lang="en-US"/>
        </a:p>
      </dgm:t>
    </dgm:pt>
    <dgm:pt modelId="{2A96E10C-D1CA-A047-9BBA-EA74F02CA503}" type="sibTrans" cxnId="{7327E138-4221-5942-87BD-BFF0851147FF}">
      <dgm:prSet/>
      <dgm:spPr/>
      <dgm:t>
        <a:bodyPr/>
        <a:lstStyle/>
        <a:p>
          <a:endParaRPr lang="en-US"/>
        </a:p>
      </dgm:t>
    </dgm:pt>
    <dgm:pt modelId="{0339F129-62CB-4440-85C8-7EDF1970ACBD}">
      <dgm:prSet phldrT="[Text]" custT="1"/>
      <dgm:spPr/>
      <dgm:t>
        <a:bodyPr/>
        <a:lstStyle/>
        <a:p>
          <a:r>
            <a:rPr lang="en-US" sz="1000" b="1" dirty="0" smtClean="0">
              <a:solidFill>
                <a:srgbClr val="000000"/>
              </a:solidFill>
            </a:rPr>
            <a:t>ECOLOGICAL IMPACTS</a:t>
          </a:r>
          <a:endParaRPr lang="en-US" sz="1000" b="1" dirty="0">
            <a:solidFill>
              <a:srgbClr val="000000"/>
            </a:solidFill>
          </a:endParaRPr>
        </a:p>
      </dgm:t>
    </dgm:pt>
    <dgm:pt modelId="{90596E82-256F-C94A-96DE-0372C9E4DDBD}" type="parTrans" cxnId="{8669F831-DAA6-4F4A-A761-50011ED4C049}">
      <dgm:prSet/>
      <dgm:spPr/>
      <dgm:t>
        <a:bodyPr/>
        <a:lstStyle/>
        <a:p>
          <a:endParaRPr lang="en-US"/>
        </a:p>
      </dgm:t>
    </dgm:pt>
    <dgm:pt modelId="{AD33FEB6-DB08-9446-9812-4B2F07E31C42}" type="sibTrans" cxnId="{8669F831-DAA6-4F4A-A761-50011ED4C049}">
      <dgm:prSet/>
      <dgm:spPr/>
      <dgm:t>
        <a:bodyPr/>
        <a:lstStyle/>
        <a:p>
          <a:endParaRPr lang="en-US"/>
        </a:p>
      </dgm:t>
    </dgm:pt>
    <dgm:pt modelId="{87325062-777B-0147-B0EE-662854C92BA8}">
      <dgm:prSet phldrT="[Text]"/>
      <dgm:spPr/>
      <dgm:t>
        <a:bodyPr/>
        <a:lstStyle/>
        <a:p>
          <a:r>
            <a:rPr lang="en-US" b="1" dirty="0" smtClean="0">
              <a:solidFill>
                <a:srgbClr val="000000"/>
              </a:solidFill>
            </a:rPr>
            <a:t>SOCIAL IMPACTS</a:t>
          </a:r>
        </a:p>
        <a:p>
          <a:r>
            <a:rPr lang="en-US" b="1" dirty="0" smtClean="0">
              <a:solidFill>
                <a:srgbClr val="000000"/>
              </a:solidFill>
            </a:rPr>
            <a:t>-are there potential benefits or negative impacts on your quality of life?</a:t>
          </a:r>
          <a:endParaRPr lang="en-US" b="1" dirty="0">
            <a:solidFill>
              <a:srgbClr val="000000"/>
            </a:solidFill>
          </a:endParaRPr>
        </a:p>
      </dgm:t>
    </dgm:pt>
    <dgm:pt modelId="{D356D50C-D6F2-8542-B52A-F4440798B215}" type="parTrans" cxnId="{A4496E0C-B51A-1546-8621-7D19C09F039C}">
      <dgm:prSet/>
      <dgm:spPr/>
      <dgm:t>
        <a:bodyPr/>
        <a:lstStyle/>
        <a:p>
          <a:endParaRPr lang="en-US"/>
        </a:p>
      </dgm:t>
    </dgm:pt>
    <dgm:pt modelId="{E4BA990F-7454-814B-A8D8-A3E973A84D05}" type="sibTrans" cxnId="{A4496E0C-B51A-1546-8621-7D19C09F039C}">
      <dgm:prSet/>
      <dgm:spPr/>
      <dgm:t>
        <a:bodyPr/>
        <a:lstStyle/>
        <a:p>
          <a:endParaRPr lang="en-US"/>
        </a:p>
      </dgm:t>
    </dgm:pt>
    <dgm:pt modelId="{60DA6D99-94D1-AE4E-A399-2C9DEC00C338}">
      <dgm:prSet phldrT="[Text]" custT="1"/>
      <dgm:spPr/>
      <dgm:t>
        <a:bodyPr/>
        <a:lstStyle/>
        <a:p>
          <a:r>
            <a:rPr lang="en-US" sz="1800" b="1" dirty="0" smtClean="0">
              <a:solidFill>
                <a:schemeClr val="tx1"/>
              </a:solidFill>
            </a:rPr>
            <a:t>CULTURAL IMPACTS</a:t>
          </a:r>
        </a:p>
        <a:p>
          <a:r>
            <a:rPr lang="en-US" sz="1500" b="1" dirty="0" smtClean="0">
              <a:solidFill>
                <a:schemeClr val="tx1"/>
              </a:solidFill>
            </a:rPr>
            <a:t>-are there potential benefits or negative impacts to your distinctive culture &amp; heritage?</a:t>
          </a:r>
          <a:endParaRPr lang="en-US" sz="1500" b="1" dirty="0">
            <a:solidFill>
              <a:schemeClr val="tx1"/>
            </a:solidFill>
          </a:endParaRPr>
        </a:p>
      </dgm:t>
    </dgm:pt>
    <dgm:pt modelId="{097D9F5A-8253-314A-B777-C3C1E4D37FB3}" type="parTrans" cxnId="{7A3DD0A9-709E-8440-9BFF-AF8770AD30C7}">
      <dgm:prSet/>
      <dgm:spPr/>
      <dgm:t>
        <a:bodyPr/>
        <a:lstStyle/>
        <a:p>
          <a:endParaRPr lang="en-US"/>
        </a:p>
      </dgm:t>
    </dgm:pt>
    <dgm:pt modelId="{CB7E6BDE-378C-3E4A-B25A-9A075427DCF4}" type="sibTrans" cxnId="{7A3DD0A9-709E-8440-9BFF-AF8770AD30C7}">
      <dgm:prSet/>
      <dgm:spPr/>
      <dgm:t>
        <a:bodyPr/>
        <a:lstStyle/>
        <a:p>
          <a:endParaRPr lang="en-US"/>
        </a:p>
      </dgm:t>
    </dgm:pt>
    <dgm:pt modelId="{61242B5D-ADBF-B441-8195-C2A140731F7D}">
      <dgm:prSet phldrT="[Text]"/>
      <dgm:spPr/>
      <dgm:t>
        <a:bodyPr/>
        <a:lstStyle/>
        <a:p>
          <a:endParaRPr lang="en-US" dirty="0"/>
        </a:p>
      </dgm:t>
    </dgm:pt>
    <dgm:pt modelId="{5E8E2DA6-403A-4744-834C-1306334D0A57}" type="parTrans" cxnId="{D2CFDF50-4A00-B84C-97C2-2C63326FB0E4}">
      <dgm:prSet/>
      <dgm:spPr/>
      <dgm:t>
        <a:bodyPr/>
        <a:lstStyle/>
        <a:p>
          <a:endParaRPr lang="en-US"/>
        </a:p>
      </dgm:t>
    </dgm:pt>
    <dgm:pt modelId="{18FAD676-35BB-1942-A124-B9BC3C0461C3}" type="sibTrans" cxnId="{D2CFDF50-4A00-B84C-97C2-2C63326FB0E4}">
      <dgm:prSet/>
      <dgm:spPr/>
      <dgm:t>
        <a:bodyPr/>
        <a:lstStyle/>
        <a:p>
          <a:endParaRPr lang="en-US"/>
        </a:p>
      </dgm:t>
    </dgm:pt>
    <dgm:pt modelId="{262E128D-974B-D248-9675-521D6462624B}" type="pres">
      <dgm:prSet presAssocID="{7D2AD637-8CF8-2D44-B688-2E36DBD311F3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DA5CD9B0-2AF0-A044-A26E-54CCF8381317}" type="pres">
      <dgm:prSet presAssocID="{18EB00C0-43D1-9245-B292-E696BE003C94}" presName="singleCycle" presStyleCnt="0"/>
      <dgm:spPr/>
    </dgm:pt>
    <dgm:pt modelId="{BD5DE76E-9588-4443-B08D-080BCF1B12F7}" type="pres">
      <dgm:prSet presAssocID="{18EB00C0-43D1-9245-B292-E696BE003C94}" presName="singleCenter" presStyleLbl="node1" presStyleIdx="0" presStyleCnt="6">
        <dgm:presLayoutVars>
          <dgm:chMax val="7"/>
          <dgm:chPref val="7"/>
        </dgm:presLayoutVars>
      </dgm:prSet>
      <dgm:spPr/>
      <dgm:t>
        <a:bodyPr/>
        <a:lstStyle/>
        <a:p>
          <a:endParaRPr lang="en-US"/>
        </a:p>
      </dgm:t>
    </dgm:pt>
    <dgm:pt modelId="{D652EC1F-C707-D74C-9485-52E6C64FE37D}" type="pres">
      <dgm:prSet presAssocID="{76BDE365-8BC1-4748-B596-D6781DE7DC6E}" presName="Name56" presStyleLbl="parChTrans1D2" presStyleIdx="0" presStyleCnt="5"/>
      <dgm:spPr/>
      <dgm:t>
        <a:bodyPr/>
        <a:lstStyle/>
        <a:p>
          <a:endParaRPr lang="en-US"/>
        </a:p>
      </dgm:t>
    </dgm:pt>
    <dgm:pt modelId="{E8826D66-DCE8-B64A-A10B-5EC6BC8319A3}" type="pres">
      <dgm:prSet presAssocID="{29EF2C65-5506-6142-922E-1486CEC25879}" presName="text0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5565E5-F5EC-C641-8996-56462D43BA22}" type="pres">
      <dgm:prSet presAssocID="{68D9FE1E-AA6B-4148-A880-BDF8D2C5AB2B}" presName="Name56" presStyleLbl="parChTrans1D2" presStyleIdx="1" presStyleCnt="5"/>
      <dgm:spPr/>
      <dgm:t>
        <a:bodyPr/>
        <a:lstStyle/>
        <a:p>
          <a:endParaRPr lang="en-US"/>
        </a:p>
      </dgm:t>
    </dgm:pt>
    <dgm:pt modelId="{09FA7DDF-76E8-8D47-A4EA-3313F3DBC8B0}" type="pres">
      <dgm:prSet presAssocID="{01D76A25-6C53-5640-AFCC-0E87ED3C2DBA}" presName="text0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73A840-F44E-9046-95A4-700703D39C53}" type="pres">
      <dgm:prSet presAssocID="{90596E82-256F-C94A-96DE-0372C9E4DDBD}" presName="Name56" presStyleLbl="parChTrans1D2" presStyleIdx="2" presStyleCnt="5"/>
      <dgm:spPr/>
      <dgm:t>
        <a:bodyPr/>
        <a:lstStyle/>
        <a:p>
          <a:endParaRPr lang="en-US"/>
        </a:p>
      </dgm:t>
    </dgm:pt>
    <dgm:pt modelId="{30355B4E-AAC5-6440-9728-C01DC6534C11}" type="pres">
      <dgm:prSet presAssocID="{0339F129-62CB-4440-85C8-7EDF1970ACBD}" presName="text0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3FCC0C-FD89-3D4C-ACF9-B5A35B581E20}" type="pres">
      <dgm:prSet presAssocID="{D356D50C-D6F2-8542-B52A-F4440798B215}" presName="Name56" presStyleLbl="parChTrans1D2" presStyleIdx="3" presStyleCnt="5"/>
      <dgm:spPr/>
      <dgm:t>
        <a:bodyPr/>
        <a:lstStyle/>
        <a:p>
          <a:endParaRPr lang="en-US"/>
        </a:p>
      </dgm:t>
    </dgm:pt>
    <dgm:pt modelId="{A6E8BBB1-CE9F-D144-BD43-DD4EB41B0562}" type="pres">
      <dgm:prSet presAssocID="{87325062-777B-0147-B0EE-662854C92BA8}" presName="text0" presStyleLbl="node1" presStyleIdx="4" presStyleCnt="6" custScaleX="20127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1CFE18-C4BB-9F41-B9F1-C0147DEA1D4C}" type="pres">
      <dgm:prSet presAssocID="{097D9F5A-8253-314A-B777-C3C1E4D37FB3}" presName="Name56" presStyleLbl="parChTrans1D2" presStyleIdx="4" presStyleCnt="5"/>
      <dgm:spPr/>
      <dgm:t>
        <a:bodyPr/>
        <a:lstStyle/>
        <a:p>
          <a:endParaRPr lang="en-US"/>
        </a:p>
      </dgm:t>
    </dgm:pt>
    <dgm:pt modelId="{2B362F1F-B449-B541-86E4-D16BE9BD288F}" type="pres">
      <dgm:prSet presAssocID="{60DA6D99-94D1-AE4E-A399-2C9DEC00C338}" presName="text0" presStyleLbl="node1" presStyleIdx="5" presStyleCnt="6" custScaleX="230360" custScaleY="784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327E138-4221-5942-87BD-BFF0851147FF}" srcId="{18EB00C0-43D1-9245-B292-E696BE003C94}" destId="{01D76A25-6C53-5640-AFCC-0E87ED3C2DBA}" srcOrd="1" destOrd="0" parTransId="{68D9FE1E-AA6B-4148-A880-BDF8D2C5AB2B}" sibTransId="{2A96E10C-D1CA-A047-9BBA-EA74F02CA503}"/>
    <dgm:cxn modelId="{0C13B224-5006-454C-834E-86B6A4A96ECF}" srcId="{7D2AD637-8CF8-2D44-B688-2E36DBD311F3}" destId="{18EB00C0-43D1-9245-B292-E696BE003C94}" srcOrd="0" destOrd="0" parTransId="{63BF70EE-A678-A742-AF1C-FA5111FE4468}" sibTransId="{7A348B2F-62EE-F840-83D8-CECBADA19F06}"/>
    <dgm:cxn modelId="{E4886470-F61A-4048-81A1-605E14B8B54A}" type="presOf" srcId="{7D2AD637-8CF8-2D44-B688-2E36DBD311F3}" destId="{262E128D-974B-D248-9675-521D6462624B}" srcOrd="0" destOrd="0" presId="urn:microsoft.com/office/officeart/2008/layout/RadialCluster"/>
    <dgm:cxn modelId="{7A3DD0A9-709E-8440-9BFF-AF8770AD30C7}" srcId="{18EB00C0-43D1-9245-B292-E696BE003C94}" destId="{60DA6D99-94D1-AE4E-A399-2C9DEC00C338}" srcOrd="4" destOrd="0" parTransId="{097D9F5A-8253-314A-B777-C3C1E4D37FB3}" sibTransId="{CB7E6BDE-378C-3E4A-B25A-9A075427DCF4}"/>
    <dgm:cxn modelId="{CAB2C599-611B-3940-884F-20E6D5149706}" type="presOf" srcId="{18EB00C0-43D1-9245-B292-E696BE003C94}" destId="{BD5DE76E-9588-4443-B08D-080BCF1B12F7}" srcOrd="0" destOrd="0" presId="urn:microsoft.com/office/officeart/2008/layout/RadialCluster"/>
    <dgm:cxn modelId="{A4496E0C-B51A-1546-8621-7D19C09F039C}" srcId="{18EB00C0-43D1-9245-B292-E696BE003C94}" destId="{87325062-777B-0147-B0EE-662854C92BA8}" srcOrd="3" destOrd="0" parTransId="{D356D50C-D6F2-8542-B52A-F4440798B215}" sibTransId="{E4BA990F-7454-814B-A8D8-A3E973A84D05}"/>
    <dgm:cxn modelId="{8669F831-DAA6-4F4A-A761-50011ED4C049}" srcId="{18EB00C0-43D1-9245-B292-E696BE003C94}" destId="{0339F129-62CB-4440-85C8-7EDF1970ACBD}" srcOrd="2" destOrd="0" parTransId="{90596E82-256F-C94A-96DE-0372C9E4DDBD}" sibTransId="{AD33FEB6-DB08-9446-9812-4B2F07E31C42}"/>
    <dgm:cxn modelId="{C4896EBB-E381-4040-8132-EF15E0BB304D}" type="presOf" srcId="{097D9F5A-8253-314A-B777-C3C1E4D37FB3}" destId="{5A1CFE18-C4BB-9F41-B9F1-C0147DEA1D4C}" srcOrd="0" destOrd="0" presId="urn:microsoft.com/office/officeart/2008/layout/RadialCluster"/>
    <dgm:cxn modelId="{DD421493-8002-9145-AAA8-4F4FE9B4932D}" type="presOf" srcId="{76BDE365-8BC1-4748-B596-D6781DE7DC6E}" destId="{D652EC1F-C707-D74C-9485-52E6C64FE37D}" srcOrd="0" destOrd="0" presId="urn:microsoft.com/office/officeart/2008/layout/RadialCluster"/>
    <dgm:cxn modelId="{17923E5B-C884-424C-83ED-32EB7A837FE9}" type="presOf" srcId="{0339F129-62CB-4440-85C8-7EDF1970ACBD}" destId="{30355B4E-AAC5-6440-9728-C01DC6534C11}" srcOrd="0" destOrd="0" presId="urn:microsoft.com/office/officeart/2008/layout/RadialCluster"/>
    <dgm:cxn modelId="{A5C38A97-7F59-A945-AD01-4D3E11278E62}" type="presOf" srcId="{29EF2C65-5506-6142-922E-1486CEC25879}" destId="{E8826D66-DCE8-B64A-A10B-5EC6BC8319A3}" srcOrd="0" destOrd="0" presId="urn:microsoft.com/office/officeart/2008/layout/RadialCluster"/>
    <dgm:cxn modelId="{6EA29DE2-E679-404C-B5B3-FD009963A6CA}" type="presOf" srcId="{60DA6D99-94D1-AE4E-A399-2C9DEC00C338}" destId="{2B362F1F-B449-B541-86E4-D16BE9BD288F}" srcOrd="0" destOrd="0" presId="urn:microsoft.com/office/officeart/2008/layout/RadialCluster"/>
    <dgm:cxn modelId="{9E305412-69BE-CC4A-A03C-9DF9A2CF7EC8}" type="presOf" srcId="{01D76A25-6C53-5640-AFCC-0E87ED3C2DBA}" destId="{09FA7DDF-76E8-8D47-A4EA-3313F3DBC8B0}" srcOrd="0" destOrd="0" presId="urn:microsoft.com/office/officeart/2008/layout/RadialCluster"/>
    <dgm:cxn modelId="{D2CFDF50-4A00-B84C-97C2-2C63326FB0E4}" srcId="{7D2AD637-8CF8-2D44-B688-2E36DBD311F3}" destId="{61242B5D-ADBF-B441-8195-C2A140731F7D}" srcOrd="1" destOrd="0" parTransId="{5E8E2DA6-403A-4744-834C-1306334D0A57}" sibTransId="{18FAD676-35BB-1942-A124-B9BC3C0461C3}"/>
    <dgm:cxn modelId="{D7A6D736-CFDF-574B-ABC3-0157D6F39C70}" type="presOf" srcId="{D356D50C-D6F2-8542-B52A-F4440798B215}" destId="{4E3FCC0C-FD89-3D4C-ACF9-B5A35B581E20}" srcOrd="0" destOrd="0" presId="urn:microsoft.com/office/officeart/2008/layout/RadialCluster"/>
    <dgm:cxn modelId="{89DE48A8-8CA9-FC4D-98AA-B67B9A61685A}" type="presOf" srcId="{87325062-777B-0147-B0EE-662854C92BA8}" destId="{A6E8BBB1-CE9F-D144-BD43-DD4EB41B0562}" srcOrd="0" destOrd="0" presId="urn:microsoft.com/office/officeart/2008/layout/RadialCluster"/>
    <dgm:cxn modelId="{DE71670F-3286-8A47-BA56-9D7DAAD9BD6C}" type="presOf" srcId="{68D9FE1E-AA6B-4148-A880-BDF8D2C5AB2B}" destId="{915565E5-F5EC-C641-8996-56462D43BA22}" srcOrd="0" destOrd="0" presId="urn:microsoft.com/office/officeart/2008/layout/RadialCluster"/>
    <dgm:cxn modelId="{6EC9A0D8-2B05-7449-A2FC-2794B79D0333}" srcId="{18EB00C0-43D1-9245-B292-E696BE003C94}" destId="{29EF2C65-5506-6142-922E-1486CEC25879}" srcOrd="0" destOrd="0" parTransId="{76BDE365-8BC1-4748-B596-D6781DE7DC6E}" sibTransId="{648A0A61-9A59-2340-B0B1-942E4DDF6003}"/>
    <dgm:cxn modelId="{3CDA6643-DD43-9D4A-8464-EE8DFAB267B7}" type="presOf" srcId="{90596E82-256F-C94A-96DE-0372C9E4DDBD}" destId="{7673A840-F44E-9046-95A4-700703D39C53}" srcOrd="0" destOrd="0" presId="urn:microsoft.com/office/officeart/2008/layout/RadialCluster"/>
    <dgm:cxn modelId="{234A094A-762F-CE43-AAD7-F61F3C77B1CC}" type="presParOf" srcId="{262E128D-974B-D248-9675-521D6462624B}" destId="{DA5CD9B0-2AF0-A044-A26E-54CCF8381317}" srcOrd="0" destOrd="0" presId="urn:microsoft.com/office/officeart/2008/layout/RadialCluster"/>
    <dgm:cxn modelId="{44667527-CF30-5C42-B27E-173D34315D69}" type="presParOf" srcId="{DA5CD9B0-2AF0-A044-A26E-54CCF8381317}" destId="{BD5DE76E-9588-4443-B08D-080BCF1B12F7}" srcOrd="0" destOrd="0" presId="urn:microsoft.com/office/officeart/2008/layout/RadialCluster"/>
    <dgm:cxn modelId="{BF582B74-EF1D-4B49-B9B6-632C2D1DFC62}" type="presParOf" srcId="{DA5CD9B0-2AF0-A044-A26E-54CCF8381317}" destId="{D652EC1F-C707-D74C-9485-52E6C64FE37D}" srcOrd="1" destOrd="0" presId="urn:microsoft.com/office/officeart/2008/layout/RadialCluster"/>
    <dgm:cxn modelId="{E4CD4E57-16B7-CE45-891C-47DB2958A94A}" type="presParOf" srcId="{DA5CD9B0-2AF0-A044-A26E-54CCF8381317}" destId="{E8826D66-DCE8-B64A-A10B-5EC6BC8319A3}" srcOrd="2" destOrd="0" presId="urn:microsoft.com/office/officeart/2008/layout/RadialCluster"/>
    <dgm:cxn modelId="{2B9CDBAF-4A7E-444B-8420-ABF014FCB5FB}" type="presParOf" srcId="{DA5CD9B0-2AF0-A044-A26E-54CCF8381317}" destId="{915565E5-F5EC-C641-8996-56462D43BA22}" srcOrd="3" destOrd="0" presId="urn:microsoft.com/office/officeart/2008/layout/RadialCluster"/>
    <dgm:cxn modelId="{265DC689-5C9A-C54E-A229-FCDBA20BCC93}" type="presParOf" srcId="{DA5CD9B0-2AF0-A044-A26E-54CCF8381317}" destId="{09FA7DDF-76E8-8D47-A4EA-3313F3DBC8B0}" srcOrd="4" destOrd="0" presId="urn:microsoft.com/office/officeart/2008/layout/RadialCluster"/>
    <dgm:cxn modelId="{2E2561C9-D047-A54A-A094-3E3EBE7AC3CF}" type="presParOf" srcId="{DA5CD9B0-2AF0-A044-A26E-54CCF8381317}" destId="{7673A840-F44E-9046-95A4-700703D39C53}" srcOrd="5" destOrd="0" presId="urn:microsoft.com/office/officeart/2008/layout/RadialCluster"/>
    <dgm:cxn modelId="{63A74C7D-F233-9042-98FA-212B04D48190}" type="presParOf" srcId="{DA5CD9B0-2AF0-A044-A26E-54CCF8381317}" destId="{30355B4E-AAC5-6440-9728-C01DC6534C11}" srcOrd="6" destOrd="0" presId="urn:microsoft.com/office/officeart/2008/layout/RadialCluster"/>
    <dgm:cxn modelId="{767608B4-0D72-1345-B12C-14D17FBF22B9}" type="presParOf" srcId="{DA5CD9B0-2AF0-A044-A26E-54CCF8381317}" destId="{4E3FCC0C-FD89-3D4C-ACF9-B5A35B581E20}" srcOrd="7" destOrd="0" presId="urn:microsoft.com/office/officeart/2008/layout/RadialCluster"/>
    <dgm:cxn modelId="{1FA8B463-43AC-D84A-91FE-9741A4A5E7CE}" type="presParOf" srcId="{DA5CD9B0-2AF0-A044-A26E-54CCF8381317}" destId="{A6E8BBB1-CE9F-D144-BD43-DD4EB41B0562}" srcOrd="8" destOrd="0" presId="urn:microsoft.com/office/officeart/2008/layout/RadialCluster"/>
    <dgm:cxn modelId="{E7E45613-607F-1D44-99D9-3CE9D8733C4B}" type="presParOf" srcId="{DA5CD9B0-2AF0-A044-A26E-54CCF8381317}" destId="{5A1CFE18-C4BB-9F41-B9F1-C0147DEA1D4C}" srcOrd="9" destOrd="0" presId="urn:microsoft.com/office/officeart/2008/layout/RadialCluster"/>
    <dgm:cxn modelId="{103789B9-D0A7-9C41-BA85-E8FA07B16F2A}" type="presParOf" srcId="{DA5CD9B0-2AF0-A044-A26E-54CCF8381317}" destId="{2B362F1F-B449-B541-86E4-D16BE9BD288F}" srcOrd="10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AED176F-A10E-4C43-AAB0-8CB86F20E8D3}" type="doc">
      <dgm:prSet loTypeId="urn:microsoft.com/office/officeart/2005/8/layout/arrow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731C2CC-A15D-9049-9A3A-0671C6960D8C}">
      <dgm:prSet phldrT="[Text]" custT="1"/>
      <dgm:spPr/>
      <dgm:t>
        <a:bodyPr/>
        <a:lstStyle/>
        <a:p>
          <a:r>
            <a:rPr lang="en-US" sz="1050" b="1" dirty="0" smtClean="0">
              <a:solidFill>
                <a:srgbClr val="000000"/>
              </a:solidFill>
            </a:rPr>
            <a:t>INCREASINGY URBAN</a:t>
          </a:r>
          <a:endParaRPr lang="en-US" sz="1050" b="1" dirty="0">
            <a:solidFill>
              <a:srgbClr val="000000"/>
            </a:solidFill>
          </a:endParaRPr>
        </a:p>
      </dgm:t>
    </dgm:pt>
    <dgm:pt modelId="{76CBFC95-1BAF-F142-8FF5-258F51454F34}" type="parTrans" cxnId="{6E03D4EE-0A83-F143-9060-C949D2EC569C}">
      <dgm:prSet/>
      <dgm:spPr/>
      <dgm:t>
        <a:bodyPr/>
        <a:lstStyle/>
        <a:p>
          <a:endParaRPr lang="en-US"/>
        </a:p>
      </dgm:t>
    </dgm:pt>
    <dgm:pt modelId="{DDF1108E-4990-4141-8268-4BD79D330365}" type="sibTrans" cxnId="{6E03D4EE-0A83-F143-9060-C949D2EC569C}">
      <dgm:prSet/>
      <dgm:spPr/>
      <dgm:t>
        <a:bodyPr/>
        <a:lstStyle/>
        <a:p>
          <a:endParaRPr lang="en-US"/>
        </a:p>
      </dgm:t>
    </dgm:pt>
    <dgm:pt modelId="{695EF6B7-52AD-174D-B87D-702FD9E4A13E}">
      <dgm:prSet phldrT="[Text]" custT="1"/>
      <dgm:spPr/>
      <dgm:t>
        <a:bodyPr/>
        <a:lstStyle/>
        <a:p>
          <a:r>
            <a:rPr lang="en-US" sz="1050" b="1" dirty="0" smtClean="0">
              <a:solidFill>
                <a:srgbClr val="000000"/>
              </a:solidFill>
            </a:rPr>
            <a:t>INCREASINGLY NATURAL</a:t>
          </a:r>
          <a:endParaRPr lang="en-US" sz="1050" b="1" dirty="0">
            <a:solidFill>
              <a:srgbClr val="000000"/>
            </a:solidFill>
          </a:endParaRPr>
        </a:p>
      </dgm:t>
    </dgm:pt>
    <dgm:pt modelId="{B4E52577-B76F-8A4D-902B-75B378BEED9B}" type="parTrans" cxnId="{66A641B6-A6C6-5448-9D05-B3DF186E1011}">
      <dgm:prSet/>
      <dgm:spPr/>
      <dgm:t>
        <a:bodyPr/>
        <a:lstStyle/>
        <a:p>
          <a:endParaRPr lang="en-US"/>
        </a:p>
      </dgm:t>
    </dgm:pt>
    <dgm:pt modelId="{43466D86-E299-2340-827E-114C0938F32D}" type="sibTrans" cxnId="{66A641B6-A6C6-5448-9D05-B3DF186E1011}">
      <dgm:prSet/>
      <dgm:spPr/>
      <dgm:t>
        <a:bodyPr/>
        <a:lstStyle/>
        <a:p>
          <a:endParaRPr lang="en-US"/>
        </a:p>
      </dgm:t>
    </dgm:pt>
    <dgm:pt modelId="{B9B34DB9-B600-8247-92C3-1053A9B62C41}" type="pres">
      <dgm:prSet presAssocID="{CAED176F-A10E-4C43-AAB0-8CB86F20E8D3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C86F9D0-C969-B94F-B92D-DDC8805F5341}" type="pres">
      <dgm:prSet presAssocID="{9731C2CC-A15D-9049-9A3A-0671C6960D8C}" presName="arrow" presStyleLbl="node1" presStyleIdx="0" presStyleCnt="2" custScaleX="14180" custScaleY="88763" custRadScaleRad="88201" custRadScaleInc="58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9E7968-FB53-8540-90A2-857ECC77AEC9}" type="pres">
      <dgm:prSet presAssocID="{695EF6B7-52AD-174D-B87D-702FD9E4A13E}" presName="arrow" presStyleLbl="node1" presStyleIdx="1" presStyleCnt="2" custScaleX="12997" custScaleY="94672" custRadScaleRad="92488" custRadScaleInc="-37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DAAF918-4241-2342-BCA4-97FA3C489B52}" type="presOf" srcId="{9731C2CC-A15D-9049-9A3A-0671C6960D8C}" destId="{9C86F9D0-C969-B94F-B92D-DDC8805F5341}" srcOrd="0" destOrd="0" presId="urn:microsoft.com/office/officeart/2005/8/layout/arrow1"/>
    <dgm:cxn modelId="{66A641B6-A6C6-5448-9D05-B3DF186E1011}" srcId="{CAED176F-A10E-4C43-AAB0-8CB86F20E8D3}" destId="{695EF6B7-52AD-174D-B87D-702FD9E4A13E}" srcOrd="1" destOrd="0" parTransId="{B4E52577-B76F-8A4D-902B-75B378BEED9B}" sibTransId="{43466D86-E299-2340-827E-114C0938F32D}"/>
    <dgm:cxn modelId="{25AA67C3-5058-F449-A462-365670AAF592}" type="presOf" srcId="{695EF6B7-52AD-174D-B87D-702FD9E4A13E}" destId="{219E7968-FB53-8540-90A2-857ECC77AEC9}" srcOrd="0" destOrd="0" presId="urn:microsoft.com/office/officeart/2005/8/layout/arrow1"/>
    <dgm:cxn modelId="{6E03D4EE-0A83-F143-9060-C949D2EC569C}" srcId="{CAED176F-A10E-4C43-AAB0-8CB86F20E8D3}" destId="{9731C2CC-A15D-9049-9A3A-0671C6960D8C}" srcOrd="0" destOrd="0" parTransId="{76CBFC95-1BAF-F142-8FF5-258F51454F34}" sibTransId="{DDF1108E-4990-4141-8268-4BD79D330365}"/>
    <dgm:cxn modelId="{2EA07BB8-97B2-F849-A6EE-00A84DF20D33}" type="presOf" srcId="{CAED176F-A10E-4C43-AAB0-8CB86F20E8D3}" destId="{B9B34DB9-B600-8247-92C3-1053A9B62C41}" srcOrd="0" destOrd="0" presId="urn:microsoft.com/office/officeart/2005/8/layout/arrow1"/>
    <dgm:cxn modelId="{83F1DEA7-D259-234C-BE98-FC104111314B}" type="presParOf" srcId="{B9B34DB9-B600-8247-92C3-1053A9B62C41}" destId="{9C86F9D0-C969-B94F-B92D-DDC8805F5341}" srcOrd="0" destOrd="0" presId="urn:microsoft.com/office/officeart/2005/8/layout/arrow1"/>
    <dgm:cxn modelId="{A7E5C0E5-55D7-9D47-9FFA-11B65BD673CD}" type="presParOf" srcId="{B9B34DB9-B600-8247-92C3-1053A9B62C41}" destId="{219E7968-FB53-8540-90A2-857ECC77AEC9}" srcOrd="1" destOrd="0" presId="urn:microsoft.com/office/officeart/2005/8/layout/arrow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91A7FA8-35BB-6048-8F8E-85589D570F22}" type="doc">
      <dgm:prSet loTypeId="urn:microsoft.com/office/officeart/2005/8/layout/process1" loCatId="" qsTypeId="urn:microsoft.com/office/officeart/2005/8/quickstyle/simple4" qsCatId="simple" csTypeId="urn:microsoft.com/office/officeart/2005/8/colors/accent1_2" csCatId="accent1" phldr="1"/>
      <dgm:spPr/>
    </dgm:pt>
    <dgm:pt modelId="{7953450D-26BF-4F4C-9FA4-65472C37605E}">
      <dgm:prSet phldrT="[Text]"/>
      <dgm:spPr/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DIRECT ECONOMIC CONTRIBUTION</a:t>
          </a:r>
          <a:endParaRPr lang="en-US" b="1" dirty="0">
            <a:solidFill>
              <a:schemeClr val="tx1"/>
            </a:solidFill>
          </a:endParaRPr>
        </a:p>
      </dgm:t>
    </dgm:pt>
    <dgm:pt modelId="{49DF2701-CBD5-1842-82A6-241578A0999A}" type="parTrans" cxnId="{3AAD6FE5-CFA0-7349-8275-F9BFF8076730}">
      <dgm:prSet/>
      <dgm:spPr/>
      <dgm:t>
        <a:bodyPr/>
        <a:lstStyle/>
        <a:p>
          <a:endParaRPr lang="en-US"/>
        </a:p>
      </dgm:t>
    </dgm:pt>
    <dgm:pt modelId="{5BFA7841-4FFE-FE42-B411-FAD2EFED195D}" type="sibTrans" cxnId="{3AAD6FE5-CFA0-7349-8275-F9BFF8076730}">
      <dgm:prSet/>
      <dgm:spPr>
        <a:solidFill>
          <a:schemeClr val="tx1"/>
        </a:solidFill>
      </dgm:spPr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8EAE745D-C0CB-DB4C-8FED-7F2CC104BACB}">
      <dgm:prSet phldrT="[Text]"/>
      <dgm:spPr/>
      <dgm:t>
        <a:bodyPr/>
        <a:lstStyle/>
        <a:p>
          <a:r>
            <a:rPr lang="en-US" b="1" dirty="0" smtClean="0">
              <a:solidFill>
                <a:srgbClr val="000000"/>
              </a:solidFill>
            </a:rPr>
            <a:t>INDIRECT or SECONDARY IMPACTS</a:t>
          </a:r>
          <a:endParaRPr lang="en-US" b="1" dirty="0">
            <a:solidFill>
              <a:srgbClr val="000000"/>
            </a:solidFill>
          </a:endParaRPr>
        </a:p>
      </dgm:t>
    </dgm:pt>
    <dgm:pt modelId="{97B9C6BE-5476-1942-9A12-F080FC2850E1}" type="parTrans" cxnId="{CFA15780-2294-E944-8687-3E1A974903D7}">
      <dgm:prSet/>
      <dgm:spPr/>
      <dgm:t>
        <a:bodyPr/>
        <a:lstStyle/>
        <a:p>
          <a:endParaRPr lang="en-US"/>
        </a:p>
      </dgm:t>
    </dgm:pt>
    <dgm:pt modelId="{C7BCBEA7-FC08-8545-B437-E863458B12B7}" type="sibTrans" cxnId="{CFA15780-2294-E944-8687-3E1A974903D7}">
      <dgm:prSet/>
      <dgm:spPr>
        <a:solidFill>
          <a:schemeClr val="tx1"/>
        </a:solidFill>
      </dgm:spPr>
      <dgm:t>
        <a:bodyPr/>
        <a:lstStyle/>
        <a:p>
          <a:endParaRPr lang="en-US">
            <a:solidFill>
              <a:srgbClr val="000000"/>
            </a:solidFill>
          </a:endParaRPr>
        </a:p>
      </dgm:t>
    </dgm:pt>
    <dgm:pt modelId="{06E2C34E-DA53-AD49-B5FD-7E08FA804334}">
      <dgm:prSet phldrT="[Text]"/>
      <dgm:spPr/>
      <dgm:t>
        <a:bodyPr/>
        <a:lstStyle/>
        <a:p>
          <a:r>
            <a:rPr lang="en-US" b="1" dirty="0" smtClean="0">
              <a:solidFill>
                <a:srgbClr val="000000"/>
              </a:solidFill>
            </a:rPr>
            <a:t>INDUCED or TERTIARY IMPACTS</a:t>
          </a:r>
          <a:endParaRPr lang="en-US" b="1" dirty="0">
            <a:solidFill>
              <a:srgbClr val="000000"/>
            </a:solidFill>
          </a:endParaRPr>
        </a:p>
      </dgm:t>
    </dgm:pt>
    <dgm:pt modelId="{2C2838CC-46B4-0348-A90F-16723299D043}" type="parTrans" cxnId="{9EF35DB6-F542-A44C-9B81-40AFD7B2A554}">
      <dgm:prSet/>
      <dgm:spPr/>
      <dgm:t>
        <a:bodyPr/>
        <a:lstStyle/>
        <a:p>
          <a:endParaRPr lang="en-US"/>
        </a:p>
      </dgm:t>
    </dgm:pt>
    <dgm:pt modelId="{4885AFF3-EE46-5640-98F0-B7FCA9F2176A}" type="sibTrans" cxnId="{9EF35DB6-F542-A44C-9B81-40AFD7B2A554}">
      <dgm:prSet/>
      <dgm:spPr/>
      <dgm:t>
        <a:bodyPr/>
        <a:lstStyle/>
        <a:p>
          <a:endParaRPr lang="en-US"/>
        </a:p>
      </dgm:t>
    </dgm:pt>
    <dgm:pt modelId="{1B2137B6-163F-274C-ACEF-C6CF28BA106C}" type="pres">
      <dgm:prSet presAssocID="{691A7FA8-35BB-6048-8F8E-85589D570F22}" presName="Name0" presStyleCnt="0">
        <dgm:presLayoutVars>
          <dgm:dir/>
          <dgm:resizeHandles val="exact"/>
        </dgm:presLayoutVars>
      </dgm:prSet>
      <dgm:spPr/>
    </dgm:pt>
    <dgm:pt modelId="{7CC8905F-6400-604B-B408-9113E0EA8C84}" type="pres">
      <dgm:prSet presAssocID="{7953450D-26BF-4F4C-9FA4-65472C37605E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1ACF00-106F-6247-A640-D4EB703569E2}" type="pres">
      <dgm:prSet presAssocID="{5BFA7841-4FFE-FE42-B411-FAD2EFED195D}" presName="sibTrans" presStyleLbl="sibTrans2D1" presStyleIdx="0" presStyleCnt="2"/>
      <dgm:spPr/>
      <dgm:t>
        <a:bodyPr/>
        <a:lstStyle/>
        <a:p>
          <a:endParaRPr lang="en-US"/>
        </a:p>
      </dgm:t>
    </dgm:pt>
    <dgm:pt modelId="{3ED5665D-0FAA-6247-932A-442B1EE19EF3}" type="pres">
      <dgm:prSet presAssocID="{5BFA7841-4FFE-FE42-B411-FAD2EFED195D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A3AAE4FF-83B5-804A-9BBB-73D6231F6989}" type="pres">
      <dgm:prSet presAssocID="{8EAE745D-C0CB-DB4C-8FED-7F2CC104BACB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0B00C6-0C38-B445-A42B-9D777D528AE3}" type="pres">
      <dgm:prSet presAssocID="{C7BCBEA7-FC08-8545-B437-E863458B12B7}" presName="sibTrans" presStyleLbl="sibTrans2D1" presStyleIdx="1" presStyleCnt="2"/>
      <dgm:spPr/>
      <dgm:t>
        <a:bodyPr/>
        <a:lstStyle/>
        <a:p>
          <a:endParaRPr lang="en-US"/>
        </a:p>
      </dgm:t>
    </dgm:pt>
    <dgm:pt modelId="{05CEE4FB-B4B4-9847-9920-D6245DC941F5}" type="pres">
      <dgm:prSet presAssocID="{C7BCBEA7-FC08-8545-B437-E863458B12B7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83A78756-D783-AF44-B574-CFAA136849F5}" type="pres">
      <dgm:prSet presAssocID="{06E2C34E-DA53-AD49-B5FD-7E08FA804334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F093D70-7616-0844-AA8D-5FB0BF97A12A}" type="presOf" srcId="{7953450D-26BF-4F4C-9FA4-65472C37605E}" destId="{7CC8905F-6400-604B-B408-9113E0EA8C84}" srcOrd="0" destOrd="0" presId="urn:microsoft.com/office/officeart/2005/8/layout/process1"/>
    <dgm:cxn modelId="{9EF35DB6-F542-A44C-9B81-40AFD7B2A554}" srcId="{691A7FA8-35BB-6048-8F8E-85589D570F22}" destId="{06E2C34E-DA53-AD49-B5FD-7E08FA804334}" srcOrd="2" destOrd="0" parTransId="{2C2838CC-46B4-0348-A90F-16723299D043}" sibTransId="{4885AFF3-EE46-5640-98F0-B7FCA9F2176A}"/>
    <dgm:cxn modelId="{1348CF9A-BC52-5245-BB3A-2BB367A971FC}" type="presOf" srcId="{C7BCBEA7-FC08-8545-B437-E863458B12B7}" destId="{05CEE4FB-B4B4-9847-9920-D6245DC941F5}" srcOrd="1" destOrd="0" presId="urn:microsoft.com/office/officeart/2005/8/layout/process1"/>
    <dgm:cxn modelId="{10696960-881A-3D4D-B399-E24D5BDFF739}" type="presOf" srcId="{06E2C34E-DA53-AD49-B5FD-7E08FA804334}" destId="{83A78756-D783-AF44-B574-CFAA136849F5}" srcOrd="0" destOrd="0" presId="urn:microsoft.com/office/officeart/2005/8/layout/process1"/>
    <dgm:cxn modelId="{CFA15780-2294-E944-8687-3E1A974903D7}" srcId="{691A7FA8-35BB-6048-8F8E-85589D570F22}" destId="{8EAE745D-C0CB-DB4C-8FED-7F2CC104BACB}" srcOrd="1" destOrd="0" parTransId="{97B9C6BE-5476-1942-9A12-F080FC2850E1}" sibTransId="{C7BCBEA7-FC08-8545-B437-E863458B12B7}"/>
    <dgm:cxn modelId="{3AAD6FE5-CFA0-7349-8275-F9BFF8076730}" srcId="{691A7FA8-35BB-6048-8F8E-85589D570F22}" destId="{7953450D-26BF-4F4C-9FA4-65472C37605E}" srcOrd="0" destOrd="0" parTransId="{49DF2701-CBD5-1842-82A6-241578A0999A}" sibTransId="{5BFA7841-4FFE-FE42-B411-FAD2EFED195D}"/>
    <dgm:cxn modelId="{7EB87664-6966-0E48-B271-98F1EF108EE2}" type="presOf" srcId="{C7BCBEA7-FC08-8545-B437-E863458B12B7}" destId="{580B00C6-0C38-B445-A42B-9D777D528AE3}" srcOrd="0" destOrd="0" presId="urn:microsoft.com/office/officeart/2005/8/layout/process1"/>
    <dgm:cxn modelId="{E41CA75D-6C80-634F-A31B-DE1518A7714A}" type="presOf" srcId="{691A7FA8-35BB-6048-8F8E-85589D570F22}" destId="{1B2137B6-163F-274C-ACEF-C6CF28BA106C}" srcOrd="0" destOrd="0" presId="urn:microsoft.com/office/officeart/2005/8/layout/process1"/>
    <dgm:cxn modelId="{EB56767D-D515-DE47-AE1B-A2979150D3D8}" type="presOf" srcId="{5BFA7841-4FFE-FE42-B411-FAD2EFED195D}" destId="{BE1ACF00-106F-6247-A640-D4EB703569E2}" srcOrd="0" destOrd="0" presId="urn:microsoft.com/office/officeart/2005/8/layout/process1"/>
    <dgm:cxn modelId="{346E2DB6-7F39-9048-8E89-D10B9226C258}" type="presOf" srcId="{8EAE745D-C0CB-DB4C-8FED-7F2CC104BACB}" destId="{A3AAE4FF-83B5-804A-9BBB-73D6231F6989}" srcOrd="0" destOrd="0" presId="urn:microsoft.com/office/officeart/2005/8/layout/process1"/>
    <dgm:cxn modelId="{548E5AED-C2CA-8D4C-9B59-C6E5FAA515BC}" type="presOf" srcId="{5BFA7841-4FFE-FE42-B411-FAD2EFED195D}" destId="{3ED5665D-0FAA-6247-932A-442B1EE19EF3}" srcOrd="1" destOrd="0" presId="urn:microsoft.com/office/officeart/2005/8/layout/process1"/>
    <dgm:cxn modelId="{81AF3CB8-1B92-934C-8A3E-DA46F6C993D6}" type="presParOf" srcId="{1B2137B6-163F-274C-ACEF-C6CF28BA106C}" destId="{7CC8905F-6400-604B-B408-9113E0EA8C84}" srcOrd="0" destOrd="0" presId="urn:microsoft.com/office/officeart/2005/8/layout/process1"/>
    <dgm:cxn modelId="{801554F7-3618-CF4D-8348-497EC45CC758}" type="presParOf" srcId="{1B2137B6-163F-274C-ACEF-C6CF28BA106C}" destId="{BE1ACF00-106F-6247-A640-D4EB703569E2}" srcOrd="1" destOrd="0" presId="urn:microsoft.com/office/officeart/2005/8/layout/process1"/>
    <dgm:cxn modelId="{8FD73148-E59C-6C4D-8E16-B0ABBD393B37}" type="presParOf" srcId="{BE1ACF00-106F-6247-A640-D4EB703569E2}" destId="{3ED5665D-0FAA-6247-932A-442B1EE19EF3}" srcOrd="0" destOrd="0" presId="urn:microsoft.com/office/officeart/2005/8/layout/process1"/>
    <dgm:cxn modelId="{C78B22C4-1782-9A4F-9E10-C81DBAD7A9BD}" type="presParOf" srcId="{1B2137B6-163F-274C-ACEF-C6CF28BA106C}" destId="{A3AAE4FF-83B5-804A-9BBB-73D6231F6989}" srcOrd="2" destOrd="0" presId="urn:microsoft.com/office/officeart/2005/8/layout/process1"/>
    <dgm:cxn modelId="{33F56751-A9AA-0941-9715-2996C1545F51}" type="presParOf" srcId="{1B2137B6-163F-274C-ACEF-C6CF28BA106C}" destId="{580B00C6-0C38-B445-A42B-9D777D528AE3}" srcOrd="3" destOrd="0" presId="urn:microsoft.com/office/officeart/2005/8/layout/process1"/>
    <dgm:cxn modelId="{66E64C62-4868-B444-865F-677A85622BC8}" type="presParOf" srcId="{580B00C6-0C38-B445-A42B-9D777D528AE3}" destId="{05CEE4FB-B4B4-9847-9920-D6245DC941F5}" srcOrd="0" destOrd="0" presId="urn:microsoft.com/office/officeart/2005/8/layout/process1"/>
    <dgm:cxn modelId="{F085B6E6-5F77-F545-934D-D210FBC3C570}" type="presParOf" srcId="{1B2137B6-163F-274C-ACEF-C6CF28BA106C}" destId="{83A78756-D783-AF44-B574-CFAA136849F5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CED401-C1B7-BA40-910B-D6C00E89B9E5}">
      <dsp:nvSpPr>
        <dsp:cNvPr id="0" name=""/>
        <dsp:cNvSpPr/>
      </dsp:nvSpPr>
      <dsp:spPr>
        <a:xfrm>
          <a:off x="0" y="40888"/>
          <a:ext cx="8655653" cy="121353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000" b="1" kern="1200" dirty="0" smtClean="0">
              <a:solidFill>
                <a:srgbClr val="000000"/>
              </a:solidFill>
            </a:rPr>
            <a:t>FORECASTING IMPACTS</a:t>
          </a: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000" kern="1200" dirty="0" smtClean="0">
              <a:solidFill>
                <a:srgbClr val="000000"/>
              </a:solidFill>
            </a:rPr>
            <a:t>-What impacts will occur if we take a specified action? </a:t>
          </a:r>
        </a:p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kern="1200" dirty="0">
            <a:solidFill>
              <a:srgbClr val="000000"/>
            </a:solidFill>
          </a:endParaRPr>
        </a:p>
      </dsp:txBody>
      <dsp:txXfrm>
        <a:off x="59240" y="100128"/>
        <a:ext cx="8537173" cy="1095057"/>
      </dsp:txXfrm>
    </dsp:sp>
    <dsp:sp modelId="{2CDB00ED-5DDA-5D4B-A1ED-5C2E9FEE314F}">
      <dsp:nvSpPr>
        <dsp:cNvPr id="0" name=""/>
        <dsp:cNvSpPr/>
      </dsp:nvSpPr>
      <dsp:spPr>
        <a:xfrm>
          <a:off x="0" y="1254426"/>
          <a:ext cx="8655653" cy="3146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4817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en-US" sz="1500" kern="1200" dirty="0"/>
        </a:p>
      </dsp:txBody>
      <dsp:txXfrm>
        <a:off x="0" y="1254426"/>
        <a:ext cx="8655653" cy="314640"/>
      </dsp:txXfrm>
    </dsp:sp>
    <dsp:sp modelId="{0BA98973-E047-C940-A2F0-3342882DEA88}">
      <dsp:nvSpPr>
        <dsp:cNvPr id="0" name=""/>
        <dsp:cNvSpPr/>
      </dsp:nvSpPr>
      <dsp:spPr>
        <a:xfrm>
          <a:off x="0" y="1569066"/>
          <a:ext cx="8655653" cy="137270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800" b="1" kern="1200" dirty="0" smtClean="0">
              <a:solidFill>
                <a:srgbClr val="000000"/>
              </a:solidFill>
            </a:rPr>
            <a:t>POST-EVENT IA</a:t>
          </a: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800" b="0" kern="1200" dirty="0" smtClean="0">
              <a:solidFill>
                <a:srgbClr val="000000"/>
              </a:solidFill>
            </a:rPr>
            <a:t>-</a:t>
          </a:r>
          <a:r>
            <a:rPr lang="en-US" sz="1800" kern="1200" dirty="0" smtClean="0">
              <a:solidFill>
                <a:srgbClr val="000000"/>
              </a:solidFill>
            </a:rPr>
            <a:t>What were the demonstrable outputs and impacts of a planned event or a tourism project?</a:t>
          </a:r>
        </a:p>
        <a:p>
          <a:pPr lvl="0" algn="l">
            <a:spcBef>
              <a:spcPct val="0"/>
            </a:spcBef>
          </a:pPr>
          <a:endParaRPr lang="en-US" kern="1200" dirty="0"/>
        </a:p>
      </dsp:txBody>
      <dsp:txXfrm>
        <a:off x="67010" y="1636076"/>
        <a:ext cx="8521633" cy="1238682"/>
      </dsp:txXfrm>
    </dsp:sp>
    <dsp:sp modelId="{AFD04E21-E928-8D4A-9A19-28FD97FC6DEC}">
      <dsp:nvSpPr>
        <dsp:cNvPr id="0" name=""/>
        <dsp:cNvSpPr/>
      </dsp:nvSpPr>
      <dsp:spPr>
        <a:xfrm>
          <a:off x="0" y="2996488"/>
          <a:ext cx="8655653" cy="149075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800" b="1" kern="1200" dirty="0" smtClean="0">
              <a:solidFill>
                <a:srgbClr val="000000"/>
              </a:solidFill>
            </a:rPr>
            <a:t>IA OF EVENTS/TOURISM ON THE ECONOMY, SOCIETY OR ENVIRONMENT</a:t>
          </a: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800" kern="1200" dirty="0" smtClean="0">
              <a:solidFill>
                <a:srgbClr val="000000"/>
              </a:solidFill>
            </a:rPr>
            <a:t>-What have been the overall impacts of events and/or tourism on the economy, society or environment?</a:t>
          </a:r>
        </a:p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b="0" kern="1200" dirty="0">
            <a:solidFill>
              <a:srgbClr val="000000"/>
            </a:solidFill>
          </a:endParaRPr>
        </a:p>
      </dsp:txBody>
      <dsp:txXfrm>
        <a:off x="72773" y="3069261"/>
        <a:ext cx="8510107" cy="1345208"/>
      </dsp:txXfrm>
    </dsp:sp>
    <dsp:sp modelId="{7415FEF4-2242-A946-8E7A-85B46347A85F}">
      <dsp:nvSpPr>
        <dsp:cNvPr id="0" name=""/>
        <dsp:cNvSpPr/>
      </dsp:nvSpPr>
      <dsp:spPr>
        <a:xfrm>
          <a:off x="0" y="4487243"/>
          <a:ext cx="8655653" cy="3146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4817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en-US" sz="1500" kern="1200" dirty="0"/>
        </a:p>
      </dsp:txBody>
      <dsp:txXfrm>
        <a:off x="0" y="4487243"/>
        <a:ext cx="8655653" cy="314640"/>
      </dsp:txXfrm>
    </dsp:sp>
    <dsp:sp modelId="{7FABE8EE-E426-FA4A-9615-3C88BD555607}">
      <dsp:nvSpPr>
        <dsp:cNvPr id="0" name=""/>
        <dsp:cNvSpPr/>
      </dsp:nvSpPr>
      <dsp:spPr>
        <a:xfrm>
          <a:off x="0" y="4801883"/>
          <a:ext cx="8655653" cy="137270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 smtClean="0">
              <a:solidFill>
                <a:srgbClr val="000000"/>
              </a:solidFill>
            </a:rPr>
            <a:t>STRATEGIC IMPACT ASSESSMENT</a:t>
          </a:r>
          <a:r>
            <a:rPr lang="en-US" sz="1900" kern="1200" dirty="0" smtClean="0">
              <a:solidFill>
                <a:srgbClr val="000000"/>
              </a:solidFill>
            </a:rPr>
            <a:t>: what are the probable impacts of alternative policies, strategies or </a:t>
          </a:r>
          <a:r>
            <a:rPr lang="en-US" sz="1900" kern="1200" dirty="0" err="1" smtClean="0">
              <a:solidFill>
                <a:srgbClr val="000000"/>
              </a:solidFill>
            </a:rPr>
            <a:t>programmes</a:t>
          </a:r>
          <a:r>
            <a:rPr lang="en-US" sz="1900" kern="1200" dirty="0" smtClean="0">
              <a:solidFill>
                <a:srgbClr val="000000"/>
              </a:solidFill>
            </a:rPr>
            <a:t>? </a:t>
          </a:r>
          <a:endParaRPr lang="en-US" sz="1900" kern="1200" dirty="0">
            <a:solidFill>
              <a:srgbClr val="000000"/>
            </a:solidFill>
          </a:endParaRPr>
        </a:p>
      </dsp:txBody>
      <dsp:txXfrm>
        <a:off x="67010" y="4868893"/>
        <a:ext cx="8521633" cy="1238682"/>
      </dsp:txXfrm>
    </dsp:sp>
    <dsp:sp modelId="{AE8A872E-B7C8-E74A-A34E-6C5B0C05A2AE}">
      <dsp:nvSpPr>
        <dsp:cNvPr id="0" name=""/>
        <dsp:cNvSpPr/>
      </dsp:nvSpPr>
      <dsp:spPr>
        <a:xfrm>
          <a:off x="0" y="6174586"/>
          <a:ext cx="8655653" cy="3146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4817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en-US" sz="1500" kern="1200" dirty="0"/>
        </a:p>
      </dsp:txBody>
      <dsp:txXfrm>
        <a:off x="0" y="6174586"/>
        <a:ext cx="8655653" cy="31464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F94578-4D09-3B4A-A93F-77527C03748B}">
      <dsp:nvSpPr>
        <dsp:cNvPr id="0" name=""/>
        <dsp:cNvSpPr/>
      </dsp:nvSpPr>
      <dsp:spPr>
        <a:xfrm>
          <a:off x="0" y="5573099"/>
          <a:ext cx="7963113" cy="12187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300" kern="1200"/>
        </a:p>
      </dsp:txBody>
      <dsp:txXfrm>
        <a:off x="0" y="5573099"/>
        <a:ext cx="7963113" cy="1218752"/>
      </dsp:txXfrm>
    </dsp:sp>
    <dsp:sp modelId="{602B105F-EA4A-2547-9604-5CA1EAC4063D}">
      <dsp:nvSpPr>
        <dsp:cNvPr id="0" name=""/>
        <dsp:cNvSpPr/>
      </dsp:nvSpPr>
      <dsp:spPr>
        <a:xfrm rot="10800000">
          <a:off x="0" y="3714629"/>
          <a:ext cx="7963113" cy="1874441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>
              <a:solidFill>
                <a:schemeClr val="tx1"/>
              </a:solidFill>
            </a:rPr>
            <a:t>COSTS AND RISKS</a:t>
          </a:r>
          <a:endParaRPr lang="en-US" sz="2300" kern="1200" dirty="0">
            <a:solidFill>
              <a:schemeClr val="tx1"/>
            </a:solidFill>
          </a:endParaRPr>
        </a:p>
      </dsp:txBody>
      <dsp:txXfrm rot="-10800000">
        <a:off x="0" y="3714629"/>
        <a:ext cx="7963113" cy="657929"/>
      </dsp:txXfrm>
    </dsp:sp>
    <dsp:sp modelId="{C3BDCA2B-F425-DF41-B915-E03FEAB06B67}">
      <dsp:nvSpPr>
        <dsp:cNvPr id="0" name=""/>
        <dsp:cNvSpPr/>
      </dsp:nvSpPr>
      <dsp:spPr>
        <a:xfrm>
          <a:off x="0" y="4372558"/>
          <a:ext cx="3981556" cy="56045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COSTS AND NEGATIVE IMPACTS TO</a:t>
          </a:r>
          <a:r>
            <a:rPr lang="en-US" sz="1600" b="1" kern="1200" dirty="0" smtClean="0"/>
            <a:t> </a:t>
          </a:r>
          <a:r>
            <a:rPr lang="en-US" sz="1200" b="1" kern="1200" dirty="0" smtClean="0"/>
            <a:t>BE AVOIDED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AND /OR  MITIGATED</a:t>
          </a:r>
          <a:endParaRPr lang="en-US" sz="1200" b="1" kern="1200" dirty="0"/>
        </a:p>
      </dsp:txBody>
      <dsp:txXfrm>
        <a:off x="0" y="4372558"/>
        <a:ext cx="3981556" cy="560458"/>
      </dsp:txXfrm>
    </dsp:sp>
    <dsp:sp modelId="{A6EA30E6-ADFF-5649-A7CE-41337B897C86}">
      <dsp:nvSpPr>
        <dsp:cNvPr id="0" name=""/>
        <dsp:cNvSpPr/>
      </dsp:nvSpPr>
      <dsp:spPr>
        <a:xfrm>
          <a:off x="3981556" y="4372558"/>
          <a:ext cx="3981556" cy="56045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OPPORTUNITY COSTS; UNCERTAINTY; DISTRIBUTION OF COSTS VS. BENEFITS</a:t>
          </a:r>
          <a:endParaRPr lang="en-US" sz="1200" b="1" kern="1200" dirty="0"/>
        </a:p>
      </dsp:txBody>
      <dsp:txXfrm>
        <a:off x="3981556" y="4372558"/>
        <a:ext cx="3981556" cy="560458"/>
      </dsp:txXfrm>
    </dsp:sp>
    <dsp:sp modelId="{6E662659-B162-7047-BAFF-5F44623A09F5}">
      <dsp:nvSpPr>
        <dsp:cNvPr id="0" name=""/>
        <dsp:cNvSpPr/>
      </dsp:nvSpPr>
      <dsp:spPr>
        <a:xfrm rot="10800000">
          <a:off x="0" y="1858469"/>
          <a:ext cx="7963113" cy="1874441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>
              <a:solidFill>
                <a:srgbClr val="000000"/>
              </a:solidFill>
            </a:rPr>
            <a:t>BENEFITS (OUTCOMES / IMPACTS) TO BE ATTAINED</a:t>
          </a:r>
          <a:endParaRPr lang="en-US" sz="2300" kern="1200" dirty="0">
            <a:solidFill>
              <a:srgbClr val="000000"/>
            </a:solidFill>
          </a:endParaRPr>
        </a:p>
      </dsp:txBody>
      <dsp:txXfrm rot="-10800000">
        <a:off x="0" y="1858469"/>
        <a:ext cx="7963113" cy="657929"/>
      </dsp:txXfrm>
    </dsp:sp>
    <dsp:sp modelId="{0A0F54D8-786D-4C4C-972B-073D6D613ECE}">
      <dsp:nvSpPr>
        <dsp:cNvPr id="0" name=""/>
        <dsp:cNvSpPr/>
      </dsp:nvSpPr>
      <dsp:spPr>
        <a:xfrm>
          <a:off x="0" y="2516398"/>
          <a:ext cx="3981556" cy="56045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13970" rIns="78232" bIns="1397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100" b="1" kern="1200" dirty="0" smtClean="0"/>
            <a:t>KEY PEFORMANCE INDICATORS FOR EVALUATION AND KEY IMPACT INDICATORS FOR IMPACT ASSESSMENT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/>
        </a:p>
      </dsp:txBody>
      <dsp:txXfrm>
        <a:off x="0" y="2516398"/>
        <a:ext cx="3981556" cy="560458"/>
      </dsp:txXfrm>
    </dsp:sp>
    <dsp:sp modelId="{F904E3BB-64F5-E941-A172-E7F1D870F74E}">
      <dsp:nvSpPr>
        <dsp:cNvPr id="0" name=""/>
        <dsp:cNvSpPr/>
      </dsp:nvSpPr>
      <dsp:spPr>
        <a:xfrm>
          <a:off x="3981556" y="2516398"/>
          <a:ext cx="3981556" cy="56045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LOGIC &amp; THEORY OF CHANGE MODELS: HOW EXACTLY ARE BENEFITS / IMPACTS TO BE GENERATED? </a:t>
          </a:r>
          <a:endParaRPr lang="en-US" sz="1200" b="1" kern="1200" dirty="0"/>
        </a:p>
      </dsp:txBody>
      <dsp:txXfrm>
        <a:off x="3981556" y="2516398"/>
        <a:ext cx="3981556" cy="560458"/>
      </dsp:txXfrm>
    </dsp:sp>
    <dsp:sp modelId="{47FA2F82-1A0F-FE41-A5F5-2DB65B1DF29F}">
      <dsp:nvSpPr>
        <dsp:cNvPr id="0" name=""/>
        <dsp:cNvSpPr/>
      </dsp:nvSpPr>
      <dsp:spPr>
        <a:xfrm rot="10800000">
          <a:off x="0" y="2308"/>
          <a:ext cx="7963113" cy="1874441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>
              <a:solidFill>
                <a:srgbClr val="000000"/>
              </a:solidFill>
            </a:rPr>
            <a:t>BACE: BENEFITS AND COSTS EVALUATION</a:t>
          </a:r>
          <a:endParaRPr lang="en-US" sz="2300" kern="1200" dirty="0">
            <a:solidFill>
              <a:srgbClr val="000000"/>
            </a:solidFill>
          </a:endParaRPr>
        </a:p>
      </dsp:txBody>
      <dsp:txXfrm rot="-10800000">
        <a:off x="0" y="2308"/>
        <a:ext cx="7963113" cy="657929"/>
      </dsp:txXfrm>
    </dsp:sp>
    <dsp:sp modelId="{D5EAA4F9-B7A4-0E48-8CBF-14E0BA6B1728}">
      <dsp:nvSpPr>
        <dsp:cNvPr id="0" name=""/>
        <dsp:cNvSpPr/>
      </dsp:nvSpPr>
      <dsp:spPr>
        <a:xfrm>
          <a:off x="0" y="660238"/>
          <a:ext cx="3981556" cy="56045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STRATEGY &amp; GOALS:</a:t>
          </a:r>
        </a:p>
      </dsp:txBody>
      <dsp:txXfrm>
        <a:off x="0" y="660238"/>
        <a:ext cx="3981556" cy="560458"/>
      </dsp:txXfrm>
    </dsp:sp>
    <dsp:sp modelId="{74D89055-AFAA-6849-A149-9550692E0C87}">
      <dsp:nvSpPr>
        <dsp:cNvPr id="0" name=""/>
        <dsp:cNvSpPr/>
      </dsp:nvSpPr>
      <dsp:spPr>
        <a:xfrm>
          <a:off x="3981556" y="660238"/>
          <a:ext cx="3981556" cy="56045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EVALUATION &amp; IA PROCESS:</a:t>
          </a:r>
        </a:p>
      </dsp:txBody>
      <dsp:txXfrm>
        <a:off x="3981556" y="660238"/>
        <a:ext cx="3981556" cy="56045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C161B2-7424-1245-8468-C4DAF5E5B2E4}">
      <dsp:nvSpPr>
        <dsp:cNvPr id="0" name=""/>
        <dsp:cNvSpPr/>
      </dsp:nvSpPr>
      <dsp:spPr>
        <a:xfrm>
          <a:off x="121853" y="2242279"/>
          <a:ext cx="1948417" cy="97420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tx1"/>
              </a:solidFill>
            </a:rPr>
            <a:t>TOURISM AND EVENTS AS AGENTS OF CHANGE</a:t>
          </a:r>
          <a:endParaRPr lang="en-US" sz="1600" b="1" kern="1200" dirty="0">
            <a:solidFill>
              <a:schemeClr val="tx1"/>
            </a:solidFill>
          </a:endParaRPr>
        </a:p>
      </dsp:txBody>
      <dsp:txXfrm>
        <a:off x="150387" y="2270813"/>
        <a:ext cx="1891349" cy="917140"/>
      </dsp:txXfrm>
    </dsp:sp>
    <dsp:sp modelId="{C661C174-5370-0B4F-840E-F4E3CEE2FB51}">
      <dsp:nvSpPr>
        <dsp:cNvPr id="0" name=""/>
        <dsp:cNvSpPr/>
      </dsp:nvSpPr>
      <dsp:spPr>
        <a:xfrm rot="17350740">
          <a:off x="1273778" y="1592981"/>
          <a:ext cx="2372353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2372353" y="16062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2400646" y="1549734"/>
        <a:ext cx="118617" cy="118617"/>
      </dsp:txXfrm>
    </dsp:sp>
    <dsp:sp modelId="{9DE08930-A9BF-FA43-B0C4-663FB6BE0744}">
      <dsp:nvSpPr>
        <dsp:cNvPr id="0" name=""/>
        <dsp:cNvSpPr/>
      </dsp:nvSpPr>
      <dsp:spPr>
        <a:xfrm>
          <a:off x="2849638" y="1599"/>
          <a:ext cx="1948417" cy="97420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000000"/>
              </a:solidFill>
            </a:rPr>
            <a:t>ECONOMIC IMPACTS</a:t>
          </a:r>
          <a:endParaRPr lang="en-US" sz="1600" b="1" kern="1200" dirty="0">
            <a:solidFill>
              <a:srgbClr val="000000"/>
            </a:solidFill>
          </a:endParaRPr>
        </a:p>
      </dsp:txBody>
      <dsp:txXfrm>
        <a:off x="2878172" y="30133"/>
        <a:ext cx="1891349" cy="917140"/>
      </dsp:txXfrm>
    </dsp:sp>
    <dsp:sp modelId="{C3F3EA7F-8B6F-7946-B0D0-457A84228336}">
      <dsp:nvSpPr>
        <dsp:cNvPr id="0" name=""/>
        <dsp:cNvSpPr/>
      </dsp:nvSpPr>
      <dsp:spPr>
        <a:xfrm rot="18289469">
          <a:off x="1777574" y="2153151"/>
          <a:ext cx="1364761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364761" y="16062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425835" y="2135094"/>
        <a:ext cx="68238" cy="68238"/>
      </dsp:txXfrm>
    </dsp:sp>
    <dsp:sp modelId="{2DFA9B42-9C6D-1B45-A19D-D1C1A37495BA}">
      <dsp:nvSpPr>
        <dsp:cNvPr id="0" name=""/>
        <dsp:cNvSpPr/>
      </dsp:nvSpPr>
      <dsp:spPr>
        <a:xfrm>
          <a:off x="2849638" y="1121939"/>
          <a:ext cx="1948417" cy="97420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000000"/>
              </a:solidFill>
            </a:rPr>
            <a:t>ECOLOGICAL IMPACTS</a:t>
          </a:r>
          <a:endParaRPr lang="en-US" sz="1600" b="1" kern="1200" dirty="0">
            <a:solidFill>
              <a:srgbClr val="000000"/>
            </a:solidFill>
          </a:endParaRPr>
        </a:p>
      </dsp:txBody>
      <dsp:txXfrm>
        <a:off x="2878172" y="1150473"/>
        <a:ext cx="1891349" cy="917140"/>
      </dsp:txXfrm>
    </dsp:sp>
    <dsp:sp modelId="{14E3C7B1-86F9-4545-A69E-F8BB698C9BE8}">
      <dsp:nvSpPr>
        <dsp:cNvPr id="0" name=""/>
        <dsp:cNvSpPr/>
      </dsp:nvSpPr>
      <dsp:spPr>
        <a:xfrm>
          <a:off x="2070271" y="2713321"/>
          <a:ext cx="779367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779367" y="16062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440470" y="2709899"/>
        <a:ext cx="38968" cy="38968"/>
      </dsp:txXfrm>
    </dsp:sp>
    <dsp:sp modelId="{C63A3BBE-722A-1547-935E-24EEA1CCE1DA}">
      <dsp:nvSpPr>
        <dsp:cNvPr id="0" name=""/>
        <dsp:cNvSpPr/>
      </dsp:nvSpPr>
      <dsp:spPr>
        <a:xfrm>
          <a:off x="2849638" y="2242279"/>
          <a:ext cx="1948417" cy="97420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000000"/>
              </a:solidFill>
            </a:rPr>
            <a:t>SOCIAL IMPACTS</a:t>
          </a:r>
          <a:endParaRPr lang="en-US" sz="1600" b="1" kern="1200" dirty="0">
            <a:solidFill>
              <a:srgbClr val="000000"/>
            </a:solidFill>
          </a:endParaRPr>
        </a:p>
      </dsp:txBody>
      <dsp:txXfrm>
        <a:off x="2878172" y="2270813"/>
        <a:ext cx="1891349" cy="917140"/>
      </dsp:txXfrm>
    </dsp:sp>
    <dsp:sp modelId="{D7514CA0-9B24-AA4F-AD89-221C1E137580}">
      <dsp:nvSpPr>
        <dsp:cNvPr id="0" name=""/>
        <dsp:cNvSpPr/>
      </dsp:nvSpPr>
      <dsp:spPr>
        <a:xfrm rot="3310531">
          <a:off x="1777574" y="3273492"/>
          <a:ext cx="1364761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364761" y="16062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425835" y="3255435"/>
        <a:ext cx="68238" cy="68238"/>
      </dsp:txXfrm>
    </dsp:sp>
    <dsp:sp modelId="{23DDE517-01CB-C54C-B5AD-BF5274F08226}">
      <dsp:nvSpPr>
        <dsp:cNvPr id="0" name=""/>
        <dsp:cNvSpPr/>
      </dsp:nvSpPr>
      <dsp:spPr>
        <a:xfrm>
          <a:off x="2849638" y="3362619"/>
          <a:ext cx="1948417" cy="97420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000000"/>
              </a:solidFill>
            </a:rPr>
            <a:t>CULTURAL IMPACTS</a:t>
          </a:r>
          <a:endParaRPr lang="en-US" sz="1600" b="1" kern="1200" dirty="0">
            <a:solidFill>
              <a:srgbClr val="000000"/>
            </a:solidFill>
          </a:endParaRPr>
        </a:p>
      </dsp:txBody>
      <dsp:txXfrm>
        <a:off x="2878172" y="3391153"/>
        <a:ext cx="1891349" cy="917140"/>
      </dsp:txXfrm>
    </dsp:sp>
    <dsp:sp modelId="{11612C7E-9063-5444-8D24-206E161D16E4}">
      <dsp:nvSpPr>
        <dsp:cNvPr id="0" name=""/>
        <dsp:cNvSpPr/>
      </dsp:nvSpPr>
      <dsp:spPr>
        <a:xfrm rot="4249260">
          <a:off x="1273778" y="3833662"/>
          <a:ext cx="2372353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2372353" y="16062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2400646" y="3790415"/>
        <a:ext cx="118617" cy="118617"/>
      </dsp:txXfrm>
    </dsp:sp>
    <dsp:sp modelId="{EEDFE366-25B9-A649-BBAB-610511EE9226}">
      <dsp:nvSpPr>
        <dsp:cNvPr id="0" name=""/>
        <dsp:cNvSpPr/>
      </dsp:nvSpPr>
      <dsp:spPr>
        <a:xfrm>
          <a:off x="2849638" y="4482959"/>
          <a:ext cx="1948417" cy="97420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000000"/>
              </a:solidFill>
            </a:rPr>
            <a:t>BUILT-ENVIRONMENT IMPACTS</a:t>
          </a:r>
          <a:endParaRPr lang="en-US" sz="1600" b="1" kern="1200" dirty="0">
            <a:solidFill>
              <a:srgbClr val="000000"/>
            </a:solidFill>
          </a:endParaRPr>
        </a:p>
      </dsp:txBody>
      <dsp:txXfrm>
        <a:off x="2878172" y="4511493"/>
        <a:ext cx="1891349" cy="91714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E3510F-4F23-B845-AA7B-E8D11295A7ED}">
      <dsp:nvSpPr>
        <dsp:cNvPr id="0" name=""/>
        <dsp:cNvSpPr/>
      </dsp:nvSpPr>
      <dsp:spPr>
        <a:xfrm>
          <a:off x="651820" y="0"/>
          <a:ext cx="7387293" cy="6350306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3FB103A-8CB8-184A-834F-392400305922}">
      <dsp:nvSpPr>
        <dsp:cNvPr id="0" name=""/>
        <dsp:cNvSpPr/>
      </dsp:nvSpPr>
      <dsp:spPr>
        <a:xfrm>
          <a:off x="4561" y="1905091"/>
          <a:ext cx="1635703" cy="254012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smtClean="0">
              <a:solidFill>
                <a:schemeClr val="tx1"/>
              </a:solidFill>
            </a:rPr>
            <a:t>INPUTS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smtClean="0">
              <a:solidFill>
                <a:schemeClr val="tx1"/>
              </a:solidFill>
            </a:rPr>
            <a:t>-mandate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smtClean="0">
              <a:solidFill>
                <a:schemeClr val="tx1"/>
              </a:solidFill>
            </a:rPr>
            <a:t>-resources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smtClean="0">
              <a:solidFill>
                <a:schemeClr val="tx1"/>
              </a:solidFill>
            </a:rPr>
            <a:t>-venues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smtClean="0">
              <a:solidFill>
                <a:schemeClr val="tx1"/>
              </a:solidFill>
            </a:rPr>
            <a:t>-information</a:t>
          </a:r>
          <a:endParaRPr lang="en-US" sz="1700" b="1" kern="1200" dirty="0">
            <a:solidFill>
              <a:schemeClr val="tx1"/>
            </a:solidFill>
          </a:endParaRPr>
        </a:p>
      </dsp:txBody>
      <dsp:txXfrm>
        <a:off x="84409" y="1984939"/>
        <a:ext cx="1476007" cy="2380426"/>
      </dsp:txXfrm>
    </dsp:sp>
    <dsp:sp modelId="{B7C7EDF2-CDAF-CB4B-8687-D5257B5384F8}">
      <dsp:nvSpPr>
        <dsp:cNvPr id="0" name=""/>
        <dsp:cNvSpPr/>
      </dsp:nvSpPr>
      <dsp:spPr>
        <a:xfrm>
          <a:off x="1766088" y="1905091"/>
          <a:ext cx="1635703" cy="254012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700" b="1" kern="1200" dirty="0" smtClean="0">
              <a:solidFill>
                <a:srgbClr val="000000"/>
              </a:solidFill>
            </a:rPr>
            <a:t>PURPOSE &amp; GOALS</a:t>
          </a:r>
        </a:p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 dirty="0"/>
        </a:p>
      </dsp:txBody>
      <dsp:txXfrm>
        <a:off x="1845936" y="1984939"/>
        <a:ext cx="1476007" cy="2380426"/>
      </dsp:txXfrm>
    </dsp:sp>
    <dsp:sp modelId="{7EBDBA95-AEEA-5F41-A01A-86C73F1DA8BA}">
      <dsp:nvSpPr>
        <dsp:cNvPr id="0" name=""/>
        <dsp:cNvSpPr/>
      </dsp:nvSpPr>
      <dsp:spPr>
        <a:xfrm>
          <a:off x="3527615" y="1905091"/>
          <a:ext cx="1635703" cy="254012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smtClean="0">
              <a:solidFill>
                <a:srgbClr val="000000"/>
              </a:solidFill>
            </a:rPr>
            <a:t>PLANNED ACTIONS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smtClean="0">
              <a:solidFill>
                <a:srgbClr val="000000"/>
              </a:solidFill>
            </a:rPr>
            <a:t>(the event as a transforming process)</a:t>
          </a:r>
          <a:endParaRPr lang="en-US" sz="1700" b="1" kern="1200" dirty="0">
            <a:solidFill>
              <a:srgbClr val="000000"/>
            </a:solidFill>
          </a:endParaRPr>
        </a:p>
      </dsp:txBody>
      <dsp:txXfrm>
        <a:off x="3607463" y="1984939"/>
        <a:ext cx="1476007" cy="2380426"/>
      </dsp:txXfrm>
    </dsp:sp>
    <dsp:sp modelId="{ED0F9E40-679C-B54D-A400-4A6C6A1C92ED}">
      <dsp:nvSpPr>
        <dsp:cNvPr id="0" name=""/>
        <dsp:cNvSpPr/>
      </dsp:nvSpPr>
      <dsp:spPr>
        <a:xfrm>
          <a:off x="5289142" y="1905091"/>
          <a:ext cx="1635703" cy="254012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smtClean="0">
              <a:solidFill>
                <a:srgbClr val="000000"/>
              </a:solidFill>
            </a:rPr>
            <a:t>EXPECTED OUTPUTS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smtClean="0">
              <a:solidFill>
                <a:srgbClr val="000000"/>
              </a:solidFill>
            </a:rPr>
            <a:t>-e.g. attendance, tourists, money raised, satisfaction</a:t>
          </a:r>
          <a:endParaRPr lang="en-US" sz="1700" b="1" kern="1200" dirty="0">
            <a:solidFill>
              <a:srgbClr val="000000"/>
            </a:solidFill>
          </a:endParaRPr>
        </a:p>
      </dsp:txBody>
      <dsp:txXfrm>
        <a:off x="5368990" y="1984939"/>
        <a:ext cx="1476007" cy="2380426"/>
      </dsp:txXfrm>
    </dsp:sp>
    <dsp:sp modelId="{C3EA97EE-B21A-6740-8AF2-A69683A035B8}">
      <dsp:nvSpPr>
        <dsp:cNvPr id="0" name=""/>
        <dsp:cNvSpPr/>
      </dsp:nvSpPr>
      <dsp:spPr>
        <a:xfrm>
          <a:off x="7050668" y="1905091"/>
          <a:ext cx="1635703" cy="254012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 smtClean="0">
              <a:solidFill>
                <a:srgbClr val="000000"/>
              </a:solidFill>
            </a:rPr>
            <a:t>DESIRED IMPACTS; CHANGE</a:t>
          </a:r>
          <a:endParaRPr lang="en-US" sz="1700" b="1" kern="1200" dirty="0">
            <a:solidFill>
              <a:srgbClr val="000000"/>
            </a:solidFill>
          </a:endParaRPr>
        </a:p>
      </dsp:txBody>
      <dsp:txXfrm>
        <a:off x="7130516" y="1984939"/>
        <a:ext cx="1476007" cy="238042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3B1A62-2843-CF4F-BFEF-DF191EA809B6}">
      <dsp:nvSpPr>
        <dsp:cNvPr id="0" name=""/>
        <dsp:cNvSpPr/>
      </dsp:nvSpPr>
      <dsp:spPr>
        <a:xfrm>
          <a:off x="3352353" y="4610"/>
          <a:ext cx="2063819" cy="134148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rgbClr val="000000"/>
              </a:solidFill>
            </a:rPr>
            <a:t>DRIVING FORCES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rgbClr val="000000"/>
              </a:solidFill>
            </a:rPr>
            <a:t>-event “legitimation”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rgbClr val="000000"/>
              </a:solidFill>
            </a:rPr>
            <a:t>-event portfolio policies/strategies</a:t>
          </a:r>
          <a:endParaRPr lang="en-US" sz="1200" b="1" kern="1200" dirty="0">
            <a:solidFill>
              <a:srgbClr val="000000"/>
            </a:solidFill>
          </a:endParaRPr>
        </a:p>
      </dsp:txBody>
      <dsp:txXfrm>
        <a:off x="3417839" y="70096"/>
        <a:ext cx="1932847" cy="1210510"/>
      </dsp:txXfrm>
    </dsp:sp>
    <dsp:sp modelId="{0A37B4CF-0953-F845-A757-2B6AB562D009}">
      <dsp:nvSpPr>
        <dsp:cNvPr id="0" name=""/>
        <dsp:cNvSpPr/>
      </dsp:nvSpPr>
      <dsp:spPr>
        <a:xfrm>
          <a:off x="1705292" y="675352"/>
          <a:ext cx="5357942" cy="5357942"/>
        </a:xfrm>
        <a:custGeom>
          <a:avLst/>
          <a:gdLst/>
          <a:ahLst/>
          <a:cxnLst/>
          <a:rect l="0" t="0" r="0" b="0"/>
          <a:pathLst>
            <a:path>
              <a:moveTo>
                <a:pt x="3950307" y="320880"/>
              </a:moveTo>
              <a:arcTo wR="2678971" hR="2678971" stAng="17899848" swAng="1039461"/>
            </a:path>
          </a:pathLst>
        </a:custGeom>
        <a:noFill/>
        <a:ln w="57150" cap="flat" cmpd="sng" algn="ctr">
          <a:solidFill>
            <a:srgbClr val="000000"/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48B464-4EAF-B24D-9CE7-7A5DCE424168}">
      <dsp:nvSpPr>
        <dsp:cNvPr id="0" name=""/>
        <dsp:cNvSpPr/>
      </dsp:nvSpPr>
      <dsp:spPr>
        <a:xfrm>
          <a:off x="5675900" y="1680429"/>
          <a:ext cx="2512432" cy="169209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</a:rPr>
            <a:t>PRESSURE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</a:rPr>
            <a:t>-venue development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</a:rPr>
            <a:t>-events &amp;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</a:rPr>
            <a:t>event tourism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</a:rPr>
            <a:t>-media coverage</a:t>
          </a:r>
          <a:endParaRPr lang="en-US" sz="1200" b="1" kern="1200" dirty="0">
            <a:solidFill>
              <a:schemeClr val="tx1"/>
            </a:solidFill>
          </a:endParaRPr>
        </a:p>
      </dsp:txBody>
      <dsp:txXfrm>
        <a:off x="5758501" y="1763030"/>
        <a:ext cx="2347230" cy="1526890"/>
      </dsp:txXfrm>
    </dsp:sp>
    <dsp:sp modelId="{128F8473-55E4-4D45-A461-553FFD494CC4}">
      <dsp:nvSpPr>
        <dsp:cNvPr id="0" name=""/>
        <dsp:cNvSpPr/>
      </dsp:nvSpPr>
      <dsp:spPr>
        <a:xfrm>
          <a:off x="1705292" y="675352"/>
          <a:ext cx="5357942" cy="5357942"/>
        </a:xfrm>
        <a:custGeom>
          <a:avLst/>
          <a:gdLst/>
          <a:ahLst/>
          <a:cxnLst/>
          <a:rect l="0" t="0" r="0" b="0"/>
          <a:pathLst>
            <a:path>
              <a:moveTo>
                <a:pt x="5337927" y="3005833"/>
              </a:moveTo>
              <a:arcTo wR="2678971" hR="2678971" stAng="420489" swAng="1220101"/>
            </a:path>
          </a:pathLst>
        </a:custGeom>
        <a:noFill/>
        <a:ln w="57150" cap="flat" cmpd="sng" algn="ctr">
          <a:solidFill>
            <a:srgbClr val="000000"/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0B5776-CD7D-604A-AE97-F06CE53A3604}">
      <dsp:nvSpPr>
        <dsp:cNvPr id="0" name=""/>
        <dsp:cNvSpPr/>
      </dsp:nvSpPr>
      <dsp:spPr>
        <a:xfrm>
          <a:off x="4927013" y="4850915"/>
          <a:ext cx="2063819" cy="134148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rgbClr val="000000"/>
              </a:solidFill>
            </a:rPr>
            <a:t>STATE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rgbClr val="000000"/>
              </a:solidFill>
            </a:rPr>
            <a:t>-existing environmental, social, cultural economic conditions</a:t>
          </a:r>
          <a:endParaRPr lang="en-US" sz="1200" b="1" kern="1200" dirty="0">
            <a:solidFill>
              <a:srgbClr val="000000"/>
            </a:solidFill>
          </a:endParaRPr>
        </a:p>
      </dsp:txBody>
      <dsp:txXfrm>
        <a:off x="4992499" y="4916401"/>
        <a:ext cx="1932847" cy="1210510"/>
      </dsp:txXfrm>
    </dsp:sp>
    <dsp:sp modelId="{E08EEB82-3602-3344-AE84-627AB134F61E}">
      <dsp:nvSpPr>
        <dsp:cNvPr id="0" name=""/>
        <dsp:cNvSpPr/>
      </dsp:nvSpPr>
      <dsp:spPr>
        <a:xfrm>
          <a:off x="1705292" y="675352"/>
          <a:ext cx="5357942" cy="5357942"/>
        </a:xfrm>
        <a:custGeom>
          <a:avLst/>
          <a:gdLst/>
          <a:ahLst/>
          <a:cxnLst/>
          <a:rect l="0" t="0" r="0" b="0"/>
          <a:pathLst>
            <a:path>
              <a:moveTo>
                <a:pt x="3007574" y="5337712"/>
              </a:moveTo>
              <a:arcTo wR="2678971" hR="2678971" stAng="4977260" swAng="845480"/>
            </a:path>
          </a:pathLst>
        </a:custGeom>
        <a:noFill/>
        <a:ln w="57150" cap="flat" cmpd="sng" algn="ctr">
          <a:solidFill>
            <a:scrgbClr r="0" g="0" b="0">
              <a:shade val="95000"/>
              <a:satMod val="105000"/>
            </a:scrgb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B8E3E0-F29B-3B4F-B022-70C253A9DF00}">
      <dsp:nvSpPr>
        <dsp:cNvPr id="0" name=""/>
        <dsp:cNvSpPr/>
      </dsp:nvSpPr>
      <dsp:spPr>
        <a:xfrm>
          <a:off x="1777693" y="4850915"/>
          <a:ext cx="2063819" cy="134148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rgbClr val="000000"/>
              </a:solidFill>
            </a:rPr>
            <a:t>IMPACT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smtClean="0">
              <a:solidFill>
                <a:srgbClr val="000000"/>
              </a:solidFill>
            </a:rPr>
            <a:t>-changes </a:t>
          </a:r>
          <a:r>
            <a:rPr lang="en-US" sz="1200" b="1" kern="1200" dirty="0" smtClean="0">
              <a:solidFill>
                <a:srgbClr val="000000"/>
              </a:solidFill>
            </a:rPr>
            <a:t>in  the environment, economy, society and culture that are attributable to events and tourism </a:t>
          </a:r>
          <a:endParaRPr lang="en-US" sz="1200" b="1" kern="1200" dirty="0">
            <a:solidFill>
              <a:srgbClr val="000000"/>
            </a:solidFill>
          </a:endParaRPr>
        </a:p>
      </dsp:txBody>
      <dsp:txXfrm>
        <a:off x="1843179" y="4916401"/>
        <a:ext cx="1932847" cy="1210510"/>
      </dsp:txXfrm>
    </dsp:sp>
    <dsp:sp modelId="{85898F45-364C-A444-B763-B2EDF6115DC0}">
      <dsp:nvSpPr>
        <dsp:cNvPr id="0" name=""/>
        <dsp:cNvSpPr/>
      </dsp:nvSpPr>
      <dsp:spPr>
        <a:xfrm>
          <a:off x="1705292" y="675352"/>
          <a:ext cx="5357942" cy="5357942"/>
        </a:xfrm>
        <a:custGeom>
          <a:avLst/>
          <a:gdLst/>
          <a:ahLst/>
          <a:cxnLst/>
          <a:rect l="0" t="0" r="0" b="0"/>
          <a:pathLst>
            <a:path>
              <a:moveTo>
                <a:pt x="303853" y="3918206"/>
              </a:moveTo>
              <a:arcTo wR="2678971" hR="2678971" stAng="9146782" swAng="1179502"/>
            </a:path>
          </a:pathLst>
        </a:custGeom>
        <a:noFill/>
        <a:ln w="57150" cap="flat" cmpd="sng" algn="ctr">
          <a:solidFill>
            <a:srgbClr val="000000"/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13139B-ABAF-D14E-BCEC-2A44B63639ED}">
      <dsp:nvSpPr>
        <dsp:cNvPr id="0" name=""/>
        <dsp:cNvSpPr/>
      </dsp:nvSpPr>
      <dsp:spPr>
        <a:xfrm>
          <a:off x="535512" y="1629117"/>
          <a:ext cx="2601795" cy="179471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rgbClr val="000000"/>
              </a:solidFill>
            </a:rPr>
            <a:t>RESPONSE OPTIONS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rgbClr val="000000"/>
              </a:solidFill>
            </a:rPr>
            <a:t>-accept the changes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rgbClr val="000000"/>
              </a:solidFill>
            </a:rPr>
            <a:t>-cancellation of event or project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rgbClr val="000000"/>
              </a:solidFill>
            </a:rPr>
            <a:t>-select other alternatives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rgbClr val="000000"/>
              </a:solidFill>
            </a:rPr>
            <a:t>-mitigation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rgbClr val="000000"/>
              </a:solidFill>
            </a:rPr>
            <a:t>-compensation</a:t>
          </a:r>
          <a:endParaRPr lang="en-US" sz="1200" b="1" kern="1200" dirty="0">
            <a:solidFill>
              <a:srgbClr val="000000"/>
            </a:solidFill>
          </a:endParaRPr>
        </a:p>
      </dsp:txBody>
      <dsp:txXfrm>
        <a:off x="623123" y="1716728"/>
        <a:ext cx="2426573" cy="1619494"/>
      </dsp:txXfrm>
    </dsp:sp>
    <dsp:sp modelId="{70B60B57-BF84-FD41-A21B-151BB306B843}">
      <dsp:nvSpPr>
        <dsp:cNvPr id="0" name=""/>
        <dsp:cNvSpPr/>
      </dsp:nvSpPr>
      <dsp:spPr>
        <a:xfrm>
          <a:off x="1705292" y="675352"/>
          <a:ext cx="5357942" cy="5357942"/>
        </a:xfrm>
        <a:custGeom>
          <a:avLst/>
          <a:gdLst/>
          <a:ahLst/>
          <a:cxnLst/>
          <a:rect l="0" t="0" r="0" b="0"/>
          <a:pathLst>
            <a:path>
              <a:moveTo>
                <a:pt x="800891" y="768551"/>
              </a:moveTo>
              <a:arcTo wR="2678971" hR="2678971" stAng="13529346" swAng="987339"/>
            </a:path>
          </a:pathLst>
        </a:custGeom>
        <a:noFill/>
        <a:ln w="57150" cap="flat" cmpd="sng" algn="ctr">
          <a:solidFill>
            <a:schemeClr val="tx1"/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04D606-3243-0942-BB1B-B079D102FB31}">
      <dsp:nvSpPr>
        <dsp:cNvPr id="0" name=""/>
        <dsp:cNvSpPr/>
      </dsp:nvSpPr>
      <dsp:spPr>
        <a:xfrm>
          <a:off x="5992" y="2661155"/>
          <a:ext cx="2362648" cy="118132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tx1"/>
              </a:solidFill>
            </a:rPr>
            <a:t>DECISIONS BASED ON IMPACT FORECASTING</a:t>
          </a:r>
          <a:endParaRPr lang="en-US" sz="1800" kern="1200" dirty="0">
            <a:solidFill>
              <a:schemeClr val="tx1"/>
            </a:solidFill>
          </a:endParaRPr>
        </a:p>
      </dsp:txBody>
      <dsp:txXfrm>
        <a:off x="40592" y="2695755"/>
        <a:ext cx="2293448" cy="1112124"/>
      </dsp:txXfrm>
    </dsp:sp>
    <dsp:sp modelId="{EB618680-EF34-4A4F-A35F-43007F3E0013}">
      <dsp:nvSpPr>
        <dsp:cNvPr id="0" name=""/>
        <dsp:cNvSpPr/>
      </dsp:nvSpPr>
      <dsp:spPr>
        <a:xfrm rot="18289469">
          <a:off x="2013716" y="2556208"/>
          <a:ext cx="1654908" cy="32695"/>
        </a:xfrm>
        <a:custGeom>
          <a:avLst/>
          <a:gdLst/>
          <a:ahLst/>
          <a:cxnLst/>
          <a:rect l="0" t="0" r="0" b="0"/>
          <a:pathLst>
            <a:path>
              <a:moveTo>
                <a:pt x="0" y="16347"/>
              </a:moveTo>
              <a:lnTo>
                <a:pt x="1654908" y="16347"/>
              </a:lnTo>
            </a:path>
          </a:pathLst>
        </a:custGeom>
        <a:noFill/>
        <a:ln w="28575" cap="flat" cmpd="sng" algn="ctr">
          <a:solidFill>
            <a:scrgbClr r="0" g="0" b="0">
              <a:shade val="95000"/>
              <a:satMod val="105000"/>
            </a:scrgb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799798" y="2531183"/>
        <a:ext cx="82745" cy="82745"/>
      </dsp:txXfrm>
    </dsp:sp>
    <dsp:sp modelId="{D19DD4D3-4C34-5E4B-BB5B-DCAFBB5939E1}">
      <dsp:nvSpPr>
        <dsp:cNvPr id="0" name=""/>
        <dsp:cNvSpPr/>
      </dsp:nvSpPr>
      <dsp:spPr>
        <a:xfrm>
          <a:off x="3313700" y="1302632"/>
          <a:ext cx="2362648" cy="118132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rgbClr val="000000"/>
              </a:solidFill>
            </a:rPr>
            <a:t>ALTERNATIVE 1:</a:t>
          </a:r>
        </a:p>
      </dsp:txBody>
      <dsp:txXfrm>
        <a:off x="3348300" y="1337232"/>
        <a:ext cx="2293448" cy="1112124"/>
      </dsp:txXfrm>
    </dsp:sp>
    <dsp:sp modelId="{74B65B0E-E189-F84B-8E48-FDE942D76750}">
      <dsp:nvSpPr>
        <dsp:cNvPr id="0" name=""/>
        <dsp:cNvSpPr/>
      </dsp:nvSpPr>
      <dsp:spPr>
        <a:xfrm rot="19457599">
          <a:off x="5566956" y="1537316"/>
          <a:ext cx="1163844" cy="32695"/>
        </a:xfrm>
        <a:custGeom>
          <a:avLst/>
          <a:gdLst/>
          <a:ahLst/>
          <a:cxnLst/>
          <a:rect l="0" t="0" r="0" b="0"/>
          <a:pathLst>
            <a:path>
              <a:moveTo>
                <a:pt x="0" y="16347"/>
              </a:moveTo>
              <a:lnTo>
                <a:pt x="1163844" y="16347"/>
              </a:lnTo>
            </a:path>
          </a:pathLst>
        </a:custGeom>
        <a:noFill/>
        <a:ln w="28575" cap="flat" cmpd="sng" algn="ctr">
          <a:solidFill>
            <a:scrgbClr r="0" g="0" b="0">
              <a:shade val="95000"/>
              <a:satMod val="105000"/>
            </a:scrgb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6119782" y="1524567"/>
        <a:ext cx="58192" cy="58192"/>
      </dsp:txXfrm>
    </dsp:sp>
    <dsp:sp modelId="{7310F6E2-627C-B344-8085-D24C1A871D26}">
      <dsp:nvSpPr>
        <dsp:cNvPr id="0" name=""/>
        <dsp:cNvSpPr/>
      </dsp:nvSpPr>
      <dsp:spPr>
        <a:xfrm>
          <a:off x="6621408" y="623370"/>
          <a:ext cx="2362648" cy="118132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800" kern="1200" dirty="0" err="1" smtClean="0">
              <a:solidFill>
                <a:srgbClr val="000000"/>
              </a:solidFill>
            </a:rPr>
            <a:t>Maximises</a:t>
          </a:r>
          <a:r>
            <a:rPr lang="en-US" sz="1800" kern="1200" dirty="0" smtClean="0">
              <a:solidFill>
                <a:srgbClr val="000000"/>
              </a:solidFill>
            </a:rPr>
            <a:t> monetary ROI and tourism yield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/>
        </a:p>
      </dsp:txBody>
      <dsp:txXfrm>
        <a:off x="6656008" y="657970"/>
        <a:ext cx="2293448" cy="1112124"/>
      </dsp:txXfrm>
    </dsp:sp>
    <dsp:sp modelId="{BA6D7B47-6C1E-244F-80C1-0CC7C69455C9}">
      <dsp:nvSpPr>
        <dsp:cNvPr id="0" name=""/>
        <dsp:cNvSpPr/>
      </dsp:nvSpPr>
      <dsp:spPr>
        <a:xfrm rot="2142401">
          <a:off x="5566956" y="2216577"/>
          <a:ext cx="1163844" cy="32695"/>
        </a:xfrm>
        <a:custGeom>
          <a:avLst/>
          <a:gdLst/>
          <a:ahLst/>
          <a:cxnLst/>
          <a:rect l="0" t="0" r="0" b="0"/>
          <a:pathLst>
            <a:path>
              <a:moveTo>
                <a:pt x="0" y="16347"/>
              </a:moveTo>
              <a:lnTo>
                <a:pt x="1163844" y="16347"/>
              </a:lnTo>
            </a:path>
          </a:pathLst>
        </a:custGeom>
        <a:noFill/>
        <a:ln w="28575" cap="flat" cmpd="sng" algn="ctr">
          <a:solidFill>
            <a:scrgbClr r="0" g="0" b="0">
              <a:shade val="95000"/>
              <a:satMod val="105000"/>
            </a:scrgb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6119782" y="2203829"/>
        <a:ext cx="58192" cy="58192"/>
      </dsp:txXfrm>
    </dsp:sp>
    <dsp:sp modelId="{DC15B0D8-9A8E-DE40-90FD-0E6FF2D1F2B9}">
      <dsp:nvSpPr>
        <dsp:cNvPr id="0" name=""/>
        <dsp:cNvSpPr/>
      </dsp:nvSpPr>
      <dsp:spPr>
        <a:xfrm>
          <a:off x="6621408" y="1981893"/>
          <a:ext cx="2362648" cy="118132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800" kern="1200" dirty="0" err="1" smtClean="0">
              <a:solidFill>
                <a:srgbClr val="000000"/>
              </a:solidFill>
            </a:rPr>
            <a:t>Maximises</a:t>
          </a:r>
          <a:r>
            <a:rPr lang="en-US" sz="1800" kern="1200" dirty="0" smtClean="0">
              <a:solidFill>
                <a:srgbClr val="000000"/>
              </a:solidFill>
            </a:rPr>
            <a:t> community engagement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/>
        </a:p>
      </dsp:txBody>
      <dsp:txXfrm>
        <a:off x="6656008" y="2016493"/>
        <a:ext cx="2293448" cy="1112124"/>
      </dsp:txXfrm>
    </dsp:sp>
    <dsp:sp modelId="{10DF16F3-1EB4-E749-B97E-411E4AFA244C}">
      <dsp:nvSpPr>
        <dsp:cNvPr id="0" name=""/>
        <dsp:cNvSpPr/>
      </dsp:nvSpPr>
      <dsp:spPr>
        <a:xfrm>
          <a:off x="2368641" y="3235469"/>
          <a:ext cx="945059" cy="32695"/>
        </a:xfrm>
        <a:custGeom>
          <a:avLst/>
          <a:gdLst/>
          <a:ahLst/>
          <a:cxnLst/>
          <a:rect l="0" t="0" r="0" b="0"/>
          <a:pathLst>
            <a:path>
              <a:moveTo>
                <a:pt x="0" y="16347"/>
              </a:moveTo>
              <a:lnTo>
                <a:pt x="945059" y="16347"/>
              </a:lnTo>
            </a:path>
          </a:pathLst>
        </a:custGeom>
        <a:noFill/>
        <a:ln w="28575" cap="flat" cmpd="sng" algn="ctr">
          <a:solidFill>
            <a:scrgbClr r="0" g="0" b="0">
              <a:shade val="95000"/>
              <a:satMod val="105000"/>
            </a:scrgb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817544" y="3228191"/>
        <a:ext cx="47252" cy="47252"/>
      </dsp:txXfrm>
    </dsp:sp>
    <dsp:sp modelId="{3C34F10F-F2F0-F94E-867F-283B7214DCCD}">
      <dsp:nvSpPr>
        <dsp:cNvPr id="0" name=""/>
        <dsp:cNvSpPr/>
      </dsp:nvSpPr>
      <dsp:spPr>
        <a:xfrm>
          <a:off x="3313700" y="2661155"/>
          <a:ext cx="2362648" cy="118132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rgbClr val="000000"/>
              </a:solidFill>
            </a:rPr>
            <a:t>ALTERNATIVE 2</a:t>
          </a:r>
          <a:r>
            <a:rPr lang="en-US" sz="1800" kern="1200" dirty="0" smtClean="0"/>
            <a:t>:</a:t>
          </a:r>
        </a:p>
      </dsp:txBody>
      <dsp:txXfrm>
        <a:off x="3348300" y="2695755"/>
        <a:ext cx="2293448" cy="1112124"/>
      </dsp:txXfrm>
    </dsp:sp>
    <dsp:sp modelId="{4D1AC9D8-8BB9-444D-9353-907BABB84773}">
      <dsp:nvSpPr>
        <dsp:cNvPr id="0" name=""/>
        <dsp:cNvSpPr/>
      </dsp:nvSpPr>
      <dsp:spPr>
        <a:xfrm rot="3310531">
          <a:off x="2013716" y="3914731"/>
          <a:ext cx="1654908" cy="32695"/>
        </a:xfrm>
        <a:custGeom>
          <a:avLst/>
          <a:gdLst/>
          <a:ahLst/>
          <a:cxnLst/>
          <a:rect l="0" t="0" r="0" b="0"/>
          <a:pathLst>
            <a:path>
              <a:moveTo>
                <a:pt x="0" y="16347"/>
              </a:moveTo>
              <a:lnTo>
                <a:pt x="1654908" y="16347"/>
              </a:lnTo>
            </a:path>
          </a:pathLst>
        </a:custGeom>
        <a:noFill/>
        <a:ln w="28575" cap="flat" cmpd="sng" algn="ctr">
          <a:solidFill>
            <a:scrgbClr r="0" g="0" b="0">
              <a:shade val="95000"/>
              <a:satMod val="105000"/>
            </a:scrgb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799798" y="3889706"/>
        <a:ext cx="82745" cy="82745"/>
      </dsp:txXfrm>
    </dsp:sp>
    <dsp:sp modelId="{F216F115-DDF0-4A43-8000-EFD4E703EB5C}">
      <dsp:nvSpPr>
        <dsp:cNvPr id="0" name=""/>
        <dsp:cNvSpPr/>
      </dsp:nvSpPr>
      <dsp:spPr>
        <a:xfrm>
          <a:off x="3313700" y="4019678"/>
          <a:ext cx="2362648" cy="118132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rgbClr val="000000"/>
              </a:solidFill>
            </a:rPr>
            <a:t>ALTERNATIVE 3: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 </a:t>
          </a:r>
          <a:endParaRPr lang="en-US" sz="1800" kern="1200" dirty="0"/>
        </a:p>
      </dsp:txBody>
      <dsp:txXfrm>
        <a:off x="3348300" y="4054278"/>
        <a:ext cx="2293448" cy="1112124"/>
      </dsp:txXfrm>
    </dsp:sp>
    <dsp:sp modelId="{ABC29E3A-476E-6E4E-A3A1-BE20A1F79E40}">
      <dsp:nvSpPr>
        <dsp:cNvPr id="0" name=""/>
        <dsp:cNvSpPr/>
      </dsp:nvSpPr>
      <dsp:spPr>
        <a:xfrm rot="19457599">
          <a:off x="5566956" y="4254362"/>
          <a:ext cx="1163844" cy="32695"/>
        </a:xfrm>
        <a:custGeom>
          <a:avLst/>
          <a:gdLst/>
          <a:ahLst/>
          <a:cxnLst/>
          <a:rect l="0" t="0" r="0" b="0"/>
          <a:pathLst>
            <a:path>
              <a:moveTo>
                <a:pt x="0" y="16347"/>
              </a:moveTo>
              <a:lnTo>
                <a:pt x="1163844" y="16347"/>
              </a:lnTo>
            </a:path>
          </a:pathLst>
        </a:custGeom>
        <a:noFill/>
        <a:ln w="28575" cap="flat" cmpd="sng" algn="ctr">
          <a:solidFill>
            <a:scrgbClr r="0" g="0" b="0">
              <a:shade val="95000"/>
              <a:satMod val="105000"/>
            </a:scrgb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6119782" y="4241613"/>
        <a:ext cx="58192" cy="58192"/>
      </dsp:txXfrm>
    </dsp:sp>
    <dsp:sp modelId="{D6847852-CE2D-AB41-9AB2-F461DA261C44}">
      <dsp:nvSpPr>
        <dsp:cNvPr id="0" name=""/>
        <dsp:cNvSpPr/>
      </dsp:nvSpPr>
      <dsp:spPr>
        <a:xfrm>
          <a:off x="6621408" y="3340416"/>
          <a:ext cx="2362648" cy="118132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>
              <a:solidFill>
                <a:srgbClr val="000000"/>
              </a:solidFill>
            </a:rPr>
            <a:t>Maximises</a:t>
          </a:r>
          <a:r>
            <a:rPr lang="en-US" sz="1800" kern="1200" dirty="0" smtClean="0">
              <a:solidFill>
                <a:srgbClr val="000000"/>
              </a:solidFill>
            </a:rPr>
            <a:t> publicity and image enhancement</a:t>
          </a:r>
          <a:endParaRPr lang="en-US" sz="1800" kern="1200" dirty="0">
            <a:solidFill>
              <a:srgbClr val="000000"/>
            </a:solidFill>
          </a:endParaRPr>
        </a:p>
      </dsp:txBody>
      <dsp:txXfrm>
        <a:off x="6656008" y="3375016"/>
        <a:ext cx="2293448" cy="1112124"/>
      </dsp:txXfrm>
    </dsp:sp>
    <dsp:sp modelId="{54DCD327-557A-6146-9C56-DA6046DDAA73}">
      <dsp:nvSpPr>
        <dsp:cNvPr id="0" name=""/>
        <dsp:cNvSpPr/>
      </dsp:nvSpPr>
      <dsp:spPr>
        <a:xfrm rot="2142401">
          <a:off x="5566956" y="4933623"/>
          <a:ext cx="1163844" cy="32695"/>
        </a:xfrm>
        <a:custGeom>
          <a:avLst/>
          <a:gdLst/>
          <a:ahLst/>
          <a:cxnLst/>
          <a:rect l="0" t="0" r="0" b="0"/>
          <a:pathLst>
            <a:path>
              <a:moveTo>
                <a:pt x="0" y="16347"/>
              </a:moveTo>
              <a:lnTo>
                <a:pt x="1163844" y="16347"/>
              </a:lnTo>
            </a:path>
          </a:pathLst>
        </a:custGeom>
        <a:noFill/>
        <a:ln w="28575" cap="flat" cmpd="sng" algn="ctr">
          <a:solidFill>
            <a:scrgbClr r="0" g="0" b="0">
              <a:shade val="95000"/>
              <a:satMod val="105000"/>
            </a:scrgb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6119782" y="4920875"/>
        <a:ext cx="58192" cy="58192"/>
      </dsp:txXfrm>
    </dsp:sp>
    <dsp:sp modelId="{9E9D5D44-4EE2-5B4C-95D7-2C9A3EAD2AFC}">
      <dsp:nvSpPr>
        <dsp:cNvPr id="0" name=""/>
        <dsp:cNvSpPr/>
      </dsp:nvSpPr>
      <dsp:spPr>
        <a:xfrm>
          <a:off x="6621408" y="4698939"/>
          <a:ext cx="2362648" cy="118132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>
              <a:solidFill>
                <a:srgbClr val="000000"/>
              </a:solidFill>
            </a:rPr>
            <a:t>Minimises</a:t>
          </a:r>
          <a:r>
            <a:rPr lang="en-US" sz="1800" kern="1200" dirty="0" smtClean="0">
              <a:solidFill>
                <a:srgbClr val="000000"/>
              </a:solidFill>
            </a:rPr>
            <a:t> Community Disruption</a:t>
          </a:r>
          <a:endParaRPr lang="en-US" sz="1800" kern="1200" dirty="0">
            <a:solidFill>
              <a:srgbClr val="000000"/>
            </a:solidFill>
          </a:endParaRPr>
        </a:p>
      </dsp:txBody>
      <dsp:txXfrm>
        <a:off x="6656008" y="4733539"/>
        <a:ext cx="2293448" cy="111212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5B6C40-D7D8-B847-BE4B-408FD4FDD8F3}">
      <dsp:nvSpPr>
        <dsp:cNvPr id="0" name=""/>
        <dsp:cNvSpPr/>
      </dsp:nvSpPr>
      <dsp:spPr>
        <a:xfrm>
          <a:off x="1050" y="216380"/>
          <a:ext cx="2458936" cy="122946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tx1"/>
              </a:solidFill>
            </a:rPr>
            <a:t>STRUCTURAL DIMENSION</a:t>
          </a:r>
          <a:endParaRPr lang="en-US" sz="1600" b="1" kern="1200" dirty="0">
            <a:solidFill>
              <a:schemeClr val="tx1"/>
            </a:solidFill>
          </a:endParaRPr>
        </a:p>
      </dsp:txBody>
      <dsp:txXfrm>
        <a:off x="37060" y="252390"/>
        <a:ext cx="2386916" cy="1157448"/>
      </dsp:txXfrm>
    </dsp:sp>
    <dsp:sp modelId="{5CF62AFB-742E-7F4D-BD0C-26ABD760FAEA}">
      <dsp:nvSpPr>
        <dsp:cNvPr id="0" name=""/>
        <dsp:cNvSpPr/>
      </dsp:nvSpPr>
      <dsp:spPr>
        <a:xfrm>
          <a:off x="246944" y="1445849"/>
          <a:ext cx="245893" cy="9221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22101"/>
              </a:lnTo>
              <a:lnTo>
                <a:pt x="245893" y="922101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409111-3BB9-E744-88B3-F672FB098CCA}">
      <dsp:nvSpPr>
        <dsp:cNvPr id="0" name=""/>
        <dsp:cNvSpPr/>
      </dsp:nvSpPr>
      <dsp:spPr>
        <a:xfrm>
          <a:off x="492838" y="1753216"/>
          <a:ext cx="1967149" cy="12294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TRUST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kern="1200" dirty="0" smtClean="0"/>
            <a:t>-degree of trust between individuals and groups and how these are manifested</a:t>
          </a:r>
          <a:endParaRPr lang="en-US" sz="1400" b="0" kern="1200" dirty="0"/>
        </a:p>
      </dsp:txBody>
      <dsp:txXfrm>
        <a:off x="528848" y="1789226"/>
        <a:ext cx="1895129" cy="1157448"/>
      </dsp:txXfrm>
    </dsp:sp>
    <dsp:sp modelId="{B7437E37-A071-DB48-83C8-E3188803EE88}">
      <dsp:nvSpPr>
        <dsp:cNvPr id="0" name=""/>
        <dsp:cNvSpPr/>
      </dsp:nvSpPr>
      <dsp:spPr>
        <a:xfrm>
          <a:off x="246944" y="1445849"/>
          <a:ext cx="245893" cy="24589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58936"/>
              </a:lnTo>
              <a:lnTo>
                <a:pt x="245893" y="2458936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CBFA97-5447-2E48-B86C-807AB5D98CE6}">
      <dsp:nvSpPr>
        <dsp:cNvPr id="0" name=""/>
        <dsp:cNvSpPr/>
      </dsp:nvSpPr>
      <dsp:spPr>
        <a:xfrm>
          <a:off x="492838" y="3290052"/>
          <a:ext cx="1967149" cy="12294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CIVIC ENGAGEMENT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kern="1200" dirty="0" smtClean="0"/>
            <a:t>-number of volunteers, level of commitment, where they come from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kern="1200" dirty="0" smtClean="0"/>
            <a:t>-participation in community actions and politics</a:t>
          </a:r>
          <a:endParaRPr lang="en-US" sz="1200" b="0" kern="1200" dirty="0"/>
        </a:p>
      </dsp:txBody>
      <dsp:txXfrm>
        <a:off x="528848" y="3326062"/>
        <a:ext cx="1895129" cy="1157448"/>
      </dsp:txXfrm>
    </dsp:sp>
    <dsp:sp modelId="{8573782F-13E2-C641-8899-23B5C0DBE7DD}">
      <dsp:nvSpPr>
        <dsp:cNvPr id="0" name=""/>
        <dsp:cNvSpPr/>
      </dsp:nvSpPr>
      <dsp:spPr>
        <a:xfrm>
          <a:off x="246944" y="1445849"/>
          <a:ext cx="245893" cy="39957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95772"/>
              </a:lnTo>
              <a:lnTo>
                <a:pt x="245893" y="3995772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48C399-FB0B-8A45-BBE3-CF2119ECF8D1}">
      <dsp:nvSpPr>
        <dsp:cNvPr id="0" name=""/>
        <dsp:cNvSpPr/>
      </dsp:nvSpPr>
      <dsp:spPr>
        <a:xfrm>
          <a:off x="492838" y="4826887"/>
          <a:ext cx="1967149" cy="12294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NETWORK STRUCTURE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-diversity, density, size &amp; formality of inter-group collaboration</a:t>
          </a:r>
          <a:endParaRPr lang="en-US" sz="1400" kern="1200" dirty="0"/>
        </a:p>
      </dsp:txBody>
      <dsp:txXfrm>
        <a:off x="528848" y="4862897"/>
        <a:ext cx="1895129" cy="1157448"/>
      </dsp:txXfrm>
    </dsp:sp>
    <dsp:sp modelId="{BA71C91E-84CF-184B-811A-64E372692BA4}">
      <dsp:nvSpPr>
        <dsp:cNvPr id="0" name=""/>
        <dsp:cNvSpPr/>
      </dsp:nvSpPr>
      <dsp:spPr>
        <a:xfrm>
          <a:off x="3074722" y="216380"/>
          <a:ext cx="2458936" cy="122946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000000"/>
              </a:solidFill>
            </a:rPr>
            <a:t>RELATIONAL DIMENSION</a:t>
          </a:r>
          <a:endParaRPr lang="en-US" sz="1600" b="1" kern="1200" dirty="0">
            <a:solidFill>
              <a:srgbClr val="000000"/>
            </a:solidFill>
          </a:endParaRPr>
        </a:p>
      </dsp:txBody>
      <dsp:txXfrm>
        <a:off x="3110732" y="252390"/>
        <a:ext cx="2386916" cy="1157448"/>
      </dsp:txXfrm>
    </dsp:sp>
    <dsp:sp modelId="{ABBA7E75-6EB8-0743-A551-998D703E9DD0}">
      <dsp:nvSpPr>
        <dsp:cNvPr id="0" name=""/>
        <dsp:cNvSpPr/>
      </dsp:nvSpPr>
      <dsp:spPr>
        <a:xfrm>
          <a:off x="3320615" y="1445849"/>
          <a:ext cx="245893" cy="9221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22101"/>
              </a:lnTo>
              <a:lnTo>
                <a:pt x="245893" y="922101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D41C79-C3A8-464B-8FD2-D5F4F1E12AB2}">
      <dsp:nvSpPr>
        <dsp:cNvPr id="0" name=""/>
        <dsp:cNvSpPr/>
      </dsp:nvSpPr>
      <dsp:spPr>
        <a:xfrm>
          <a:off x="3566509" y="1753216"/>
          <a:ext cx="1967149" cy="12294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SOCIAL COHESION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-social interaction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-</a:t>
          </a:r>
          <a:r>
            <a:rPr lang="en-US" sz="1200" b="1" kern="1200" dirty="0" err="1" smtClean="0"/>
            <a:t>neighbourhood</a:t>
          </a:r>
          <a:r>
            <a:rPr lang="en-US" sz="1200" b="1" kern="1200" dirty="0" smtClean="0"/>
            <a:t> cohesion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-togetherness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b="1" kern="1200" dirty="0"/>
        </a:p>
      </dsp:txBody>
      <dsp:txXfrm>
        <a:off x="3602519" y="1789226"/>
        <a:ext cx="1895129" cy="1157448"/>
      </dsp:txXfrm>
    </dsp:sp>
    <dsp:sp modelId="{1179A78A-C2EE-0349-A40E-DB452F6EB35A}">
      <dsp:nvSpPr>
        <dsp:cNvPr id="0" name=""/>
        <dsp:cNvSpPr/>
      </dsp:nvSpPr>
      <dsp:spPr>
        <a:xfrm>
          <a:off x="3320615" y="1445849"/>
          <a:ext cx="245893" cy="24589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58936"/>
              </a:lnTo>
              <a:lnTo>
                <a:pt x="245893" y="2458936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2924BB-B285-C44D-984B-7EB3A9BB8E34}">
      <dsp:nvSpPr>
        <dsp:cNvPr id="0" name=""/>
        <dsp:cNvSpPr/>
      </dsp:nvSpPr>
      <dsp:spPr>
        <a:xfrm>
          <a:off x="3566509" y="3290052"/>
          <a:ext cx="1967149" cy="12294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SOCIAL NETWORKS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-bonding, bridging and linking relationships</a:t>
          </a:r>
          <a:endParaRPr lang="en-US" sz="1400" b="1" kern="1200" dirty="0"/>
        </a:p>
      </dsp:txBody>
      <dsp:txXfrm>
        <a:off x="3602519" y="3326062"/>
        <a:ext cx="1895129" cy="1157448"/>
      </dsp:txXfrm>
    </dsp:sp>
    <dsp:sp modelId="{8AA58E32-0AAE-B647-A50C-5F812A0125B9}">
      <dsp:nvSpPr>
        <dsp:cNvPr id="0" name=""/>
        <dsp:cNvSpPr/>
      </dsp:nvSpPr>
      <dsp:spPr>
        <a:xfrm>
          <a:off x="6148393" y="216380"/>
          <a:ext cx="2458936" cy="122946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000000"/>
              </a:solidFill>
            </a:rPr>
            <a:t>COGNITIVE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000000"/>
              </a:solidFill>
            </a:rPr>
            <a:t>DIMENSION</a:t>
          </a:r>
          <a:endParaRPr lang="en-US" sz="1600" b="1" kern="1200" dirty="0">
            <a:solidFill>
              <a:srgbClr val="000000"/>
            </a:solidFill>
          </a:endParaRPr>
        </a:p>
      </dsp:txBody>
      <dsp:txXfrm>
        <a:off x="6184403" y="252390"/>
        <a:ext cx="2386916" cy="1157448"/>
      </dsp:txXfrm>
    </dsp:sp>
    <dsp:sp modelId="{2DC541C8-723A-5F49-B883-103F930F72EC}">
      <dsp:nvSpPr>
        <dsp:cNvPr id="0" name=""/>
        <dsp:cNvSpPr/>
      </dsp:nvSpPr>
      <dsp:spPr>
        <a:xfrm>
          <a:off x="6394286" y="1445849"/>
          <a:ext cx="245893" cy="9221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22101"/>
              </a:lnTo>
              <a:lnTo>
                <a:pt x="245893" y="922101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9D779B-AFC1-1140-BCCB-EFDB05AF0134}">
      <dsp:nvSpPr>
        <dsp:cNvPr id="0" name=""/>
        <dsp:cNvSpPr/>
      </dsp:nvSpPr>
      <dsp:spPr>
        <a:xfrm>
          <a:off x="6640180" y="1753216"/>
          <a:ext cx="1967149" cy="12294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NORMS AND VALUES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kern="1200" dirty="0" smtClean="0"/>
            <a:t>-shared emotional links (</a:t>
          </a:r>
          <a:r>
            <a:rPr lang="en-US" sz="1200" b="0" kern="1200" dirty="0" err="1" smtClean="0"/>
            <a:t>communitas</a:t>
          </a:r>
          <a:r>
            <a:rPr lang="en-US" sz="1200" b="0" kern="1200" dirty="0" smtClean="0"/>
            <a:t>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kern="1200" dirty="0" smtClean="0"/>
            <a:t>-collective goals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kern="1200" dirty="0" smtClean="0"/>
            <a:t>-mutual support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0" kern="1200" dirty="0" smtClean="0"/>
            <a:t>-affective bonds</a:t>
          </a:r>
          <a:endParaRPr lang="en-US" sz="1200" b="0" kern="1200" dirty="0"/>
        </a:p>
      </dsp:txBody>
      <dsp:txXfrm>
        <a:off x="6676190" y="1789226"/>
        <a:ext cx="1895129" cy="1157448"/>
      </dsp:txXfrm>
    </dsp:sp>
    <dsp:sp modelId="{CCF17491-EEC8-DC43-AE1E-12C0D3397CE0}">
      <dsp:nvSpPr>
        <dsp:cNvPr id="0" name=""/>
        <dsp:cNvSpPr/>
      </dsp:nvSpPr>
      <dsp:spPr>
        <a:xfrm>
          <a:off x="6394286" y="1445849"/>
          <a:ext cx="245893" cy="24589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58936"/>
              </a:lnTo>
              <a:lnTo>
                <a:pt x="245893" y="2458936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AA55E6-7294-D64F-A2F9-7633D87260F1}">
      <dsp:nvSpPr>
        <dsp:cNvPr id="0" name=""/>
        <dsp:cNvSpPr/>
      </dsp:nvSpPr>
      <dsp:spPr>
        <a:xfrm>
          <a:off x="6640180" y="3290052"/>
          <a:ext cx="1967149" cy="12294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TRUST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0" kern="1200" dirty="0" smtClean="0"/>
            <a:t>-interpersonal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0" kern="1200" dirty="0" smtClean="0"/>
            <a:t>-reciprocity</a:t>
          </a:r>
          <a:endParaRPr lang="en-US" sz="1600" b="0" kern="1200" dirty="0"/>
        </a:p>
      </dsp:txBody>
      <dsp:txXfrm>
        <a:off x="6676190" y="3326062"/>
        <a:ext cx="1895129" cy="115744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5DE76E-9588-4443-B08D-080BCF1B12F7}">
      <dsp:nvSpPr>
        <dsp:cNvPr id="0" name=""/>
        <dsp:cNvSpPr/>
      </dsp:nvSpPr>
      <dsp:spPr>
        <a:xfrm>
          <a:off x="3954341" y="2583112"/>
          <a:ext cx="1986505" cy="198650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000000"/>
              </a:solidFill>
            </a:rPr>
            <a:t>PROPOSED MAJOR EVENT VENUE</a:t>
          </a:r>
          <a:endParaRPr lang="en-US" sz="1800" b="1" kern="1200" dirty="0">
            <a:solidFill>
              <a:srgbClr val="000000"/>
            </a:solidFill>
          </a:endParaRPr>
        </a:p>
      </dsp:txBody>
      <dsp:txXfrm>
        <a:off x="4051314" y="2680085"/>
        <a:ext cx="1792559" cy="1792559"/>
      </dsp:txXfrm>
    </dsp:sp>
    <dsp:sp modelId="{D652EC1F-C707-D74C-9485-52E6C64FE37D}">
      <dsp:nvSpPr>
        <dsp:cNvPr id="0" name=""/>
        <dsp:cNvSpPr/>
      </dsp:nvSpPr>
      <dsp:spPr>
        <a:xfrm rot="16200000">
          <a:off x="4386665" y="2022183"/>
          <a:ext cx="112185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21858" y="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826D66-DCE8-B64A-A10B-5EC6BC8319A3}">
      <dsp:nvSpPr>
        <dsp:cNvPr id="0" name=""/>
        <dsp:cNvSpPr/>
      </dsp:nvSpPr>
      <dsp:spPr>
        <a:xfrm>
          <a:off x="4282115" y="130295"/>
          <a:ext cx="1330958" cy="133095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>
              <a:solidFill>
                <a:srgbClr val="000000"/>
              </a:solidFill>
            </a:rPr>
            <a:t>BUILT ENVIRONMENT IMPACTS</a:t>
          </a:r>
          <a:endParaRPr lang="en-US" sz="1000" b="1" kern="1200" dirty="0">
            <a:solidFill>
              <a:srgbClr val="000000"/>
            </a:solidFill>
          </a:endParaRPr>
        </a:p>
      </dsp:txBody>
      <dsp:txXfrm>
        <a:off x="4347087" y="195267"/>
        <a:ext cx="1201014" cy="1201014"/>
      </dsp:txXfrm>
    </dsp:sp>
    <dsp:sp modelId="{915565E5-F5EC-C641-8996-56462D43BA22}">
      <dsp:nvSpPr>
        <dsp:cNvPr id="0" name=""/>
        <dsp:cNvSpPr/>
      </dsp:nvSpPr>
      <dsp:spPr>
        <a:xfrm rot="20520000">
          <a:off x="5915482" y="3093489"/>
          <a:ext cx="103649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036496" y="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FA7DDF-76E8-8D47-A4EA-3313F3DBC8B0}">
      <dsp:nvSpPr>
        <dsp:cNvPr id="0" name=""/>
        <dsp:cNvSpPr/>
      </dsp:nvSpPr>
      <dsp:spPr>
        <a:xfrm>
          <a:off x="6926613" y="2051635"/>
          <a:ext cx="1330958" cy="133095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>
              <a:solidFill>
                <a:srgbClr val="000000"/>
              </a:solidFill>
            </a:rPr>
            <a:t>ECONOMIC IMPACTS</a:t>
          </a:r>
          <a:endParaRPr lang="en-US" sz="1000" b="1" kern="1200" dirty="0">
            <a:solidFill>
              <a:srgbClr val="000000"/>
            </a:solidFill>
          </a:endParaRPr>
        </a:p>
      </dsp:txBody>
      <dsp:txXfrm>
        <a:off x="6991585" y="2116607"/>
        <a:ext cx="1201014" cy="1201014"/>
      </dsp:txXfrm>
    </dsp:sp>
    <dsp:sp modelId="{7673A840-F44E-9046-95A4-700703D39C53}">
      <dsp:nvSpPr>
        <dsp:cNvPr id="0" name=""/>
        <dsp:cNvSpPr/>
      </dsp:nvSpPr>
      <dsp:spPr>
        <a:xfrm rot="3240000">
          <a:off x="5518717" y="4865023"/>
          <a:ext cx="730284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30284" y="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355B4E-AAC5-6440-9728-C01DC6534C11}">
      <dsp:nvSpPr>
        <dsp:cNvPr id="0" name=""/>
        <dsp:cNvSpPr/>
      </dsp:nvSpPr>
      <dsp:spPr>
        <a:xfrm>
          <a:off x="5916504" y="5160430"/>
          <a:ext cx="1330958" cy="133095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>
              <a:solidFill>
                <a:srgbClr val="000000"/>
              </a:solidFill>
            </a:rPr>
            <a:t>ECOLOGICAL IMPACTS</a:t>
          </a:r>
          <a:endParaRPr lang="en-US" sz="1000" b="1" kern="1200" dirty="0">
            <a:solidFill>
              <a:srgbClr val="000000"/>
            </a:solidFill>
          </a:endParaRPr>
        </a:p>
      </dsp:txBody>
      <dsp:txXfrm>
        <a:off x="5981476" y="5225402"/>
        <a:ext cx="1201014" cy="1201014"/>
      </dsp:txXfrm>
    </dsp:sp>
    <dsp:sp modelId="{4E3FCC0C-FD89-3D4C-ACF9-B5A35B581E20}">
      <dsp:nvSpPr>
        <dsp:cNvPr id="0" name=""/>
        <dsp:cNvSpPr/>
      </dsp:nvSpPr>
      <dsp:spPr>
        <a:xfrm rot="7560000">
          <a:off x="3646186" y="4865023"/>
          <a:ext cx="730284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30284" y="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E8BBB1-CE9F-D144-BD43-DD4EB41B0562}">
      <dsp:nvSpPr>
        <dsp:cNvPr id="0" name=""/>
        <dsp:cNvSpPr/>
      </dsp:nvSpPr>
      <dsp:spPr>
        <a:xfrm>
          <a:off x="1973741" y="5160430"/>
          <a:ext cx="2678926" cy="133095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rgbClr val="000000"/>
              </a:solidFill>
            </a:rPr>
            <a:t>SOCIAL IMPACTS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rgbClr val="000000"/>
              </a:solidFill>
            </a:rPr>
            <a:t>-are there potential benefits or negative impacts on your quality of life?</a:t>
          </a:r>
          <a:endParaRPr lang="en-US" sz="1400" b="1" kern="1200" dirty="0">
            <a:solidFill>
              <a:srgbClr val="000000"/>
            </a:solidFill>
          </a:endParaRPr>
        </a:p>
      </dsp:txBody>
      <dsp:txXfrm>
        <a:off x="2038713" y="5225402"/>
        <a:ext cx="2548982" cy="1201014"/>
      </dsp:txXfrm>
    </dsp:sp>
    <dsp:sp modelId="{5A1CFE18-C4BB-9F41-B9F1-C0147DEA1D4C}">
      <dsp:nvSpPr>
        <dsp:cNvPr id="0" name=""/>
        <dsp:cNvSpPr/>
      </dsp:nvSpPr>
      <dsp:spPr>
        <a:xfrm rot="11880000">
          <a:off x="3833051" y="3234426"/>
          <a:ext cx="124332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4332" y="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362F1F-B449-B541-86E4-D16BE9BD288F}">
      <dsp:nvSpPr>
        <dsp:cNvPr id="0" name=""/>
        <dsp:cNvSpPr/>
      </dsp:nvSpPr>
      <dsp:spPr>
        <a:xfrm>
          <a:off x="770098" y="2195292"/>
          <a:ext cx="3065995" cy="104364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1"/>
              </a:solidFill>
            </a:rPr>
            <a:t>CULTURAL IMPACTS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>
              <a:solidFill>
                <a:schemeClr val="tx1"/>
              </a:solidFill>
            </a:rPr>
            <a:t>-are there potential benefits or negative impacts to your distinctive culture &amp; heritage?</a:t>
          </a:r>
          <a:endParaRPr lang="en-US" sz="1500" b="1" kern="1200" dirty="0">
            <a:solidFill>
              <a:schemeClr val="tx1"/>
            </a:solidFill>
          </a:endParaRPr>
        </a:p>
      </dsp:txBody>
      <dsp:txXfrm>
        <a:off x="821045" y="2246239"/>
        <a:ext cx="2964101" cy="94175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86F9D0-C969-B94F-B92D-DDC8805F5341}">
      <dsp:nvSpPr>
        <dsp:cNvPr id="0" name=""/>
        <dsp:cNvSpPr/>
      </dsp:nvSpPr>
      <dsp:spPr>
        <a:xfrm rot="16200000">
          <a:off x="1960775" y="1220540"/>
          <a:ext cx="559274" cy="3500910"/>
        </a:xfrm>
        <a:prstGeom prst="up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1" kern="1200" dirty="0" smtClean="0">
              <a:solidFill>
                <a:srgbClr val="000000"/>
              </a:solidFill>
            </a:rPr>
            <a:t>INCREASINGY URBAN</a:t>
          </a:r>
          <a:endParaRPr lang="en-US" sz="1050" b="1" kern="1200" dirty="0">
            <a:solidFill>
              <a:srgbClr val="000000"/>
            </a:solidFill>
          </a:endParaRPr>
        </a:p>
      </dsp:txBody>
      <dsp:txXfrm rot="5400000">
        <a:off x="587830" y="2831176"/>
        <a:ext cx="3403037" cy="279637"/>
      </dsp:txXfrm>
    </dsp:sp>
    <dsp:sp modelId="{219E7968-FB53-8540-90A2-857ECC77AEC9}">
      <dsp:nvSpPr>
        <dsp:cNvPr id="0" name=""/>
        <dsp:cNvSpPr/>
      </dsp:nvSpPr>
      <dsp:spPr>
        <a:xfrm rot="5400000">
          <a:off x="5904471" y="1115615"/>
          <a:ext cx="512616" cy="3733968"/>
        </a:xfrm>
        <a:prstGeom prst="up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1" kern="1200" dirty="0" smtClean="0">
              <a:solidFill>
                <a:srgbClr val="000000"/>
              </a:solidFill>
            </a:rPr>
            <a:t>INCREASINGLY NATURAL</a:t>
          </a:r>
          <a:endParaRPr lang="en-US" sz="1050" b="1" kern="1200" dirty="0">
            <a:solidFill>
              <a:srgbClr val="000000"/>
            </a:solidFill>
          </a:endParaRPr>
        </a:p>
      </dsp:txBody>
      <dsp:txXfrm rot="-5400000">
        <a:off x="4293795" y="2854445"/>
        <a:ext cx="3644260" cy="25630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C8905F-6400-604B-B408-9113E0EA8C84}">
      <dsp:nvSpPr>
        <dsp:cNvPr id="0" name=""/>
        <dsp:cNvSpPr/>
      </dsp:nvSpPr>
      <dsp:spPr>
        <a:xfrm>
          <a:off x="7901" y="2655248"/>
          <a:ext cx="2361551" cy="141693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dirty="0" smtClean="0">
              <a:solidFill>
                <a:schemeClr val="tx1"/>
              </a:solidFill>
            </a:rPr>
            <a:t>DIRECT ECONOMIC CONTRIBUTION</a:t>
          </a:r>
          <a:endParaRPr lang="en-US" sz="2100" b="1" kern="1200" dirty="0">
            <a:solidFill>
              <a:schemeClr val="tx1"/>
            </a:solidFill>
          </a:endParaRPr>
        </a:p>
      </dsp:txBody>
      <dsp:txXfrm>
        <a:off x="49401" y="2696748"/>
        <a:ext cx="2278551" cy="1333930"/>
      </dsp:txXfrm>
    </dsp:sp>
    <dsp:sp modelId="{BE1ACF00-106F-6247-A640-D4EB703569E2}">
      <dsp:nvSpPr>
        <dsp:cNvPr id="0" name=""/>
        <dsp:cNvSpPr/>
      </dsp:nvSpPr>
      <dsp:spPr>
        <a:xfrm>
          <a:off x="2605607" y="3070881"/>
          <a:ext cx="500648" cy="585664"/>
        </a:xfrm>
        <a:prstGeom prst="rightArrow">
          <a:avLst>
            <a:gd name="adj1" fmla="val 60000"/>
            <a:gd name="adj2" fmla="val 50000"/>
          </a:avLst>
        </a:prstGeom>
        <a:solidFill>
          <a:schemeClr val="tx1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>
            <a:solidFill>
              <a:srgbClr val="000000"/>
            </a:solidFill>
          </a:endParaRPr>
        </a:p>
      </dsp:txBody>
      <dsp:txXfrm>
        <a:off x="2605607" y="3188014"/>
        <a:ext cx="350454" cy="351398"/>
      </dsp:txXfrm>
    </dsp:sp>
    <dsp:sp modelId="{A3AAE4FF-83B5-804A-9BBB-73D6231F6989}">
      <dsp:nvSpPr>
        <dsp:cNvPr id="0" name=""/>
        <dsp:cNvSpPr/>
      </dsp:nvSpPr>
      <dsp:spPr>
        <a:xfrm>
          <a:off x="3314072" y="2655248"/>
          <a:ext cx="2361551" cy="141693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dirty="0" smtClean="0">
              <a:solidFill>
                <a:srgbClr val="000000"/>
              </a:solidFill>
            </a:rPr>
            <a:t>INDIRECT or SECONDARY IMPACTS</a:t>
          </a:r>
          <a:endParaRPr lang="en-US" sz="2100" b="1" kern="1200" dirty="0">
            <a:solidFill>
              <a:srgbClr val="000000"/>
            </a:solidFill>
          </a:endParaRPr>
        </a:p>
      </dsp:txBody>
      <dsp:txXfrm>
        <a:off x="3355572" y="2696748"/>
        <a:ext cx="2278551" cy="1333930"/>
      </dsp:txXfrm>
    </dsp:sp>
    <dsp:sp modelId="{580B00C6-0C38-B445-A42B-9D777D528AE3}">
      <dsp:nvSpPr>
        <dsp:cNvPr id="0" name=""/>
        <dsp:cNvSpPr/>
      </dsp:nvSpPr>
      <dsp:spPr>
        <a:xfrm>
          <a:off x="5911778" y="3070881"/>
          <a:ext cx="500648" cy="585664"/>
        </a:xfrm>
        <a:prstGeom prst="rightArrow">
          <a:avLst>
            <a:gd name="adj1" fmla="val 60000"/>
            <a:gd name="adj2" fmla="val 50000"/>
          </a:avLst>
        </a:prstGeom>
        <a:solidFill>
          <a:schemeClr val="tx1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>
            <a:solidFill>
              <a:srgbClr val="000000"/>
            </a:solidFill>
          </a:endParaRPr>
        </a:p>
      </dsp:txBody>
      <dsp:txXfrm>
        <a:off x="5911778" y="3188014"/>
        <a:ext cx="350454" cy="351398"/>
      </dsp:txXfrm>
    </dsp:sp>
    <dsp:sp modelId="{83A78756-D783-AF44-B574-CFAA136849F5}">
      <dsp:nvSpPr>
        <dsp:cNvPr id="0" name=""/>
        <dsp:cNvSpPr/>
      </dsp:nvSpPr>
      <dsp:spPr>
        <a:xfrm>
          <a:off x="6620243" y="2655248"/>
          <a:ext cx="2361551" cy="141693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dirty="0" smtClean="0">
              <a:solidFill>
                <a:srgbClr val="000000"/>
              </a:solidFill>
            </a:rPr>
            <a:t>INDUCED or TERTIARY IMPACTS</a:t>
          </a:r>
          <a:endParaRPr lang="en-US" sz="2100" b="1" kern="1200" dirty="0">
            <a:solidFill>
              <a:srgbClr val="000000"/>
            </a:solidFill>
          </a:endParaRPr>
        </a:p>
      </dsp:txBody>
      <dsp:txXfrm>
        <a:off x="6661743" y="2696748"/>
        <a:ext cx="2278551" cy="13339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98074C-AC5F-5342-BA63-CE994F644E7B}" type="datetimeFigureOut">
              <a:rPr lang="en-US" smtClean="0"/>
              <a:t>18-08-29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7B45A6-5BFC-324B-8863-4F72E1B7B6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20654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4E6EB-5DEE-A44E-97C8-94763DFD1C30}" type="datetimeFigureOut">
              <a:rPr lang="en-US" smtClean="0"/>
              <a:t>18-08-29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79517-CE6C-774F-B2A5-78CE718B644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033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4E6EB-5DEE-A44E-97C8-94763DFD1C30}" type="datetimeFigureOut">
              <a:rPr lang="en-US" smtClean="0"/>
              <a:t>18-08-29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79517-CE6C-774F-B2A5-78CE718B644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4729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4E6EB-5DEE-A44E-97C8-94763DFD1C30}" type="datetimeFigureOut">
              <a:rPr lang="en-US" smtClean="0"/>
              <a:t>18-08-29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79517-CE6C-774F-B2A5-78CE718B644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8539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4E6EB-5DEE-A44E-97C8-94763DFD1C30}" type="datetimeFigureOut">
              <a:rPr lang="en-US" smtClean="0"/>
              <a:t>18-08-29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79517-CE6C-774F-B2A5-78CE718B644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210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4E6EB-5DEE-A44E-97C8-94763DFD1C30}" type="datetimeFigureOut">
              <a:rPr lang="en-US" smtClean="0"/>
              <a:t>18-08-29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79517-CE6C-774F-B2A5-78CE718B644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272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4E6EB-5DEE-A44E-97C8-94763DFD1C30}" type="datetimeFigureOut">
              <a:rPr lang="en-US" smtClean="0"/>
              <a:t>18-08-29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79517-CE6C-774F-B2A5-78CE718B644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788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4E6EB-5DEE-A44E-97C8-94763DFD1C30}" type="datetimeFigureOut">
              <a:rPr lang="en-US" smtClean="0"/>
              <a:t>18-08-29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79517-CE6C-774F-B2A5-78CE718B644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185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4E6EB-5DEE-A44E-97C8-94763DFD1C30}" type="datetimeFigureOut">
              <a:rPr lang="en-US" smtClean="0"/>
              <a:t>18-08-29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79517-CE6C-774F-B2A5-78CE718B644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23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4E6EB-5DEE-A44E-97C8-94763DFD1C30}" type="datetimeFigureOut">
              <a:rPr lang="en-US" smtClean="0"/>
              <a:t>18-08-29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79517-CE6C-774F-B2A5-78CE718B644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7421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4E6EB-5DEE-A44E-97C8-94763DFD1C30}" type="datetimeFigureOut">
              <a:rPr lang="en-US" smtClean="0"/>
              <a:t>18-08-29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79517-CE6C-774F-B2A5-78CE718B644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483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4E6EB-5DEE-A44E-97C8-94763DFD1C30}" type="datetimeFigureOut">
              <a:rPr lang="en-US" smtClean="0"/>
              <a:t>18-08-29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79517-CE6C-774F-B2A5-78CE718B644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7908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24E6EB-5DEE-A44E-97C8-94763DFD1C30}" type="datetimeFigureOut">
              <a:rPr lang="en-US" smtClean="0"/>
              <a:t>18-08-29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E79517-CE6C-774F-B2A5-78CE718B644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711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4" Type="http://schemas.openxmlformats.org/officeDocument/2006/relationships/diagramQuickStyle" Target="../diagrams/quickStyle7.xml"/><Relationship Id="rId5" Type="http://schemas.openxmlformats.org/officeDocument/2006/relationships/diagramColors" Target="../diagrams/colors7.xml"/><Relationship Id="rId6" Type="http://schemas.microsoft.com/office/2007/relationships/diagramDrawing" Target="../diagrams/drawing7.xml"/><Relationship Id="rId1" Type="http://schemas.openxmlformats.org/officeDocument/2006/relationships/slideLayout" Target="../slideLayouts/slideLayout7.xml"/><Relationship Id="rId2" Type="http://schemas.openxmlformats.org/officeDocument/2006/relationships/diagramData" Target="../diagrams/data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4" Type="http://schemas.openxmlformats.org/officeDocument/2006/relationships/diagramQuickStyle" Target="../diagrams/quickStyle8.xml"/><Relationship Id="rId5" Type="http://schemas.openxmlformats.org/officeDocument/2006/relationships/diagramColors" Target="../diagrams/colors8.xml"/><Relationship Id="rId6" Type="http://schemas.microsoft.com/office/2007/relationships/diagramDrawing" Target="../diagrams/drawing8.xml"/><Relationship Id="rId1" Type="http://schemas.openxmlformats.org/officeDocument/2006/relationships/slideLayout" Target="../slideLayouts/slideLayout7.xml"/><Relationship Id="rId2" Type="http://schemas.openxmlformats.org/officeDocument/2006/relationships/diagramData" Target="../diagrams/data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4" Type="http://schemas.openxmlformats.org/officeDocument/2006/relationships/diagramQuickStyle" Target="../diagrams/quickStyle9.xml"/><Relationship Id="rId5" Type="http://schemas.openxmlformats.org/officeDocument/2006/relationships/diagramColors" Target="../diagrams/colors9.xml"/><Relationship Id="rId6" Type="http://schemas.microsoft.com/office/2007/relationships/diagramDrawing" Target="../diagrams/drawing9.xml"/><Relationship Id="rId1" Type="http://schemas.openxmlformats.org/officeDocument/2006/relationships/slideLayout" Target="../slideLayouts/slideLayout7.xml"/><Relationship Id="rId2" Type="http://schemas.openxmlformats.org/officeDocument/2006/relationships/diagramData" Target="../diagrams/data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4" Type="http://schemas.openxmlformats.org/officeDocument/2006/relationships/diagramQuickStyle" Target="../diagrams/quickStyle10.xml"/><Relationship Id="rId5" Type="http://schemas.openxmlformats.org/officeDocument/2006/relationships/diagramColors" Target="../diagrams/colors10.xml"/><Relationship Id="rId6" Type="http://schemas.microsoft.com/office/2007/relationships/diagramDrawing" Target="../diagrams/drawing10.xml"/><Relationship Id="rId1" Type="http://schemas.openxmlformats.org/officeDocument/2006/relationships/slideLayout" Target="../slideLayouts/slideLayout7.xml"/><Relationship Id="rId2" Type="http://schemas.openxmlformats.org/officeDocument/2006/relationships/diagramData" Target="../diagrams/data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7.xml"/><Relationship Id="rId2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7.xml"/><Relationship Id="rId2" Type="http://schemas.openxmlformats.org/officeDocument/2006/relationships/diagramData" Target="../diagrams/data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1" Type="http://schemas.openxmlformats.org/officeDocument/2006/relationships/slideLayout" Target="../slideLayouts/slideLayout7.xml"/><Relationship Id="rId2" Type="http://schemas.openxmlformats.org/officeDocument/2006/relationships/diagramData" Target="../diagrams/data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4" Type="http://schemas.openxmlformats.org/officeDocument/2006/relationships/diagramQuickStyle" Target="../diagrams/quickStyle4.xml"/><Relationship Id="rId5" Type="http://schemas.openxmlformats.org/officeDocument/2006/relationships/diagramColors" Target="../diagrams/colors4.xml"/><Relationship Id="rId6" Type="http://schemas.microsoft.com/office/2007/relationships/diagramDrawing" Target="../diagrams/drawing4.xml"/><Relationship Id="rId1" Type="http://schemas.openxmlformats.org/officeDocument/2006/relationships/slideLayout" Target="../slideLayouts/slideLayout7.xml"/><Relationship Id="rId2" Type="http://schemas.openxmlformats.org/officeDocument/2006/relationships/diagramData" Target="../diagrams/data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4" Type="http://schemas.openxmlformats.org/officeDocument/2006/relationships/diagramQuickStyle" Target="../diagrams/quickStyle5.xml"/><Relationship Id="rId5" Type="http://schemas.openxmlformats.org/officeDocument/2006/relationships/diagramColors" Target="../diagrams/colors5.xml"/><Relationship Id="rId6" Type="http://schemas.microsoft.com/office/2007/relationships/diagramDrawing" Target="../diagrams/drawing5.xml"/><Relationship Id="rId1" Type="http://schemas.openxmlformats.org/officeDocument/2006/relationships/slideLayout" Target="../slideLayouts/slideLayout7.xml"/><Relationship Id="rId2" Type="http://schemas.openxmlformats.org/officeDocument/2006/relationships/diagramData" Target="../diagrams/data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4" Type="http://schemas.openxmlformats.org/officeDocument/2006/relationships/diagramQuickStyle" Target="../diagrams/quickStyle6.xml"/><Relationship Id="rId5" Type="http://schemas.openxmlformats.org/officeDocument/2006/relationships/diagramColors" Target="../diagrams/colors6.xml"/><Relationship Id="rId6" Type="http://schemas.microsoft.com/office/2007/relationships/diagramDrawing" Target="../diagrams/drawing6.xml"/><Relationship Id="rId1" Type="http://schemas.openxmlformats.org/officeDocument/2006/relationships/slideLayout" Target="../slideLayouts/slideLayout7.xml"/><Relationship Id="rId2" Type="http://schemas.openxmlformats.org/officeDocument/2006/relationships/diagramData" Target="../diagrams/data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Autofit/>
          </a:bodyPr>
          <a:lstStyle/>
          <a:p>
            <a:r>
              <a:rPr lang="en-US" sz="2400" dirty="0" smtClean="0"/>
              <a:t>EVENT IMPACT ASSESSMENT</a:t>
            </a:r>
            <a:br>
              <a:rPr lang="en-US" sz="2400" dirty="0" smtClean="0"/>
            </a:br>
            <a:r>
              <a:rPr lang="en-US" sz="2400" dirty="0" smtClean="0"/>
              <a:t>Donald Getz, 2018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56190"/>
            <a:ext cx="9144000" cy="4769974"/>
          </a:xfrm>
        </p:spPr>
        <p:txBody>
          <a:bodyPr>
            <a:normAutofit/>
          </a:bodyPr>
          <a:lstStyle/>
          <a:p>
            <a:r>
              <a:rPr lang="en-US" sz="1800" dirty="0" smtClean="0"/>
              <a:t>Figure 1.5 Four Applications of IA for Events and Tourism</a:t>
            </a:r>
          </a:p>
          <a:p>
            <a:r>
              <a:rPr lang="en-GB" sz="1800" dirty="0" smtClean="0"/>
              <a:t>Figure 1.7: </a:t>
            </a:r>
            <a:r>
              <a:rPr lang="en-GB" sz="1800" dirty="0"/>
              <a:t>The Subjects and Objects of Impact </a:t>
            </a:r>
            <a:r>
              <a:rPr lang="en-GB" sz="1800" dirty="0" smtClean="0"/>
              <a:t>Assessment</a:t>
            </a:r>
          </a:p>
          <a:p>
            <a:r>
              <a:rPr lang="en-GB" sz="1800" dirty="0" smtClean="0"/>
              <a:t>Figure </a:t>
            </a:r>
            <a:r>
              <a:rPr lang="en-GB" sz="1800" dirty="0"/>
              <a:t>2.1: Outcomes System Model Adapted From </a:t>
            </a:r>
            <a:r>
              <a:rPr lang="en-GB" sz="1800" dirty="0" err="1"/>
              <a:t>Duignan</a:t>
            </a:r>
            <a:r>
              <a:rPr lang="en-GB" sz="1800" dirty="0"/>
              <a:t> </a:t>
            </a:r>
            <a:r>
              <a:rPr lang="en-GB" sz="1800" dirty="0" smtClean="0"/>
              <a:t> </a:t>
            </a:r>
            <a:endParaRPr lang="en-GB" sz="1800" dirty="0"/>
          </a:p>
          <a:p>
            <a:r>
              <a:rPr lang="en-GB" sz="1800" dirty="0"/>
              <a:t>Figure 2.2: Logic Model for Event and Tourism Evaluation and Impact Assessment</a:t>
            </a:r>
          </a:p>
          <a:p>
            <a:r>
              <a:rPr lang="en-GB" sz="1800" dirty="0"/>
              <a:t>Figure 2.3: Theory of Change Model</a:t>
            </a:r>
          </a:p>
          <a:p>
            <a:r>
              <a:rPr lang="en-GB" sz="1800" dirty="0"/>
              <a:t>Figure 2.5:  The Forces-Pressure-State-Impact-Response Model  </a:t>
            </a:r>
          </a:p>
          <a:p>
            <a:r>
              <a:rPr lang="en-GB" sz="1800" dirty="0" smtClean="0"/>
              <a:t>Figure 3.6: </a:t>
            </a:r>
            <a:r>
              <a:rPr lang="en-GB" sz="1800" dirty="0"/>
              <a:t>Sample Decision Tree</a:t>
            </a:r>
          </a:p>
          <a:p>
            <a:r>
              <a:rPr lang="en-GB" sz="1800" dirty="0"/>
              <a:t>Figure 4.5: Indicators for Measuring the Social-Capital Outcomes of Events</a:t>
            </a:r>
            <a:endParaRPr lang="en-GB" sz="1800" b="1" dirty="0"/>
          </a:p>
          <a:p>
            <a:r>
              <a:rPr lang="en-GB" sz="1800" dirty="0"/>
              <a:t>Figure 5.2: Mind Mapping for Consultations in CIA</a:t>
            </a:r>
          </a:p>
          <a:p>
            <a:r>
              <a:rPr lang="en-GB" sz="1800" dirty="0"/>
              <a:t>Figure 7.1: Event Settings Spectrum and Key Impact Variables</a:t>
            </a:r>
          </a:p>
          <a:p>
            <a:r>
              <a:rPr lang="en-GB" sz="1800" dirty="0"/>
              <a:t>Figure 8.4: The Direct and Indirect Contribution of Event Tourism</a:t>
            </a:r>
          </a:p>
          <a:p>
            <a:r>
              <a:rPr lang="en-GB" sz="1800" dirty="0"/>
              <a:t>Figure 9.2: The BACE MODEL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8483415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4070553005"/>
              </p:ext>
            </p:extLst>
          </p:nvPr>
        </p:nvGraphicFramePr>
        <p:xfrm>
          <a:off x="116330" y="87255"/>
          <a:ext cx="9027670" cy="66216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759531" y="505276"/>
            <a:ext cx="249441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-More traffic in </a:t>
            </a:r>
            <a:r>
              <a:rPr lang="en-US" sz="1200" dirty="0" err="1" smtClean="0"/>
              <a:t>neighbourhood</a:t>
            </a:r>
            <a:endParaRPr lang="en-US" sz="1200" dirty="0" smtClean="0"/>
          </a:p>
          <a:p>
            <a:r>
              <a:rPr lang="en-US" sz="1200" dirty="0" smtClean="0"/>
              <a:t>-New commercial cluster formed</a:t>
            </a:r>
          </a:p>
          <a:p>
            <a:r>
              <a:rPr lang="en-US" sz="1200" dirty="0" smtClean="0"/>
              <a:t>with permanent land-use changes</a:t>
            </a:r>
          </a:p>
          <a:p>
            <a:r>
              <a:rPr lang="en-US" sz="1200" dirty="0"/>
              <a:t>t</a:t>
            </a:r>
            <a:r>
              <a:rPr lang="en-US" sz="1200" dirty="0" smtClean="0"/>
              <a:t>hat will impact on daily life</a:t>
            </a:r>
            <a:endParaRPr lang="en-US" sz="1200" dirty="0"/>
          </a:p>
        </p:txBody>
      </p:sp>
      <p:sp>
        <p:nvSpPr>
          <p:cNvPr id="4" name="TextBox 3"/>
          <p:cNvSpPr txBox="1"/>
          <p:nvPr/>
        </p:nvSpPr>
        <p:spPr>
          <a:xfrm>
            <a:off x="6698513" y="3614115"/>
            <a:ext cx="204079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-</a:t>
            </a:r>
            <a:r>
              <a:rPr lang="en-US" sz="1200" dirty="0" smtClean="0"/>
              <a:t>Temporary and permanent</a:t>
            </a:r>
          </a:p>
          <a:p>
            <a:r>
              <a:rPr lang="en-US" sz="1200" dirty="0" smtClean="0"/>
              <a:t> jobs created</a:t>
            </a:r>
          </a:p>
          <a:p>
            <a:r>
              <a:rPr lang="en-US" sz="1200" dirty="0" smtClean="0"/>
              <a:t>-Many future events and an</a:t>
            </a:r>
          </a:p>
          <a:p>
            <a:r>
              <a:rPr lang="en-US" sz="1200" dirty="0"/>
              <a:t>i</a:t>
            </a:r>
            <a:r>
              <a:rPr lang="en-US" sz="1200" dirty="0" smtClean="0"/>
              <a:t>ncrease in tourism</a:t>
            </a:r>
            <a:endParaRPr lang="en-US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7308266" y="5172557"/>
            <a:ext cx="183573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-Increase in carbon </a:t>
            </a:r>
          </a:p>
          <a:p>
            <a:r>
              <a:rPr lang="en-US" sz="1200" dirty="0" smtClean="0"/>
              <a:t>emissions/pollution</a:t>
            </a:r>
          </a:p>
          <a:p>
            <a:r>
              <a:rPr lang="en-US" sz="1200" dirty="0" smtClean="0"/>
              <a:t>-Permanent land use</a:t>
            </a:r>
          </a:p>
          <a:p>
            <a:r>
              <a:rPr lang="en-US" sz="1200" dirty="0"/>
              <a:t>c</a:t>
            </a:r>
            <a:r>
              <a:rPr lang="en-US" sz="1200" dirty="0" smtClean="0"/>
              <a:t>hanges with effects</a:t>
            </a:r>
          </a:p>
          <a:p>
            <a:r>
              <a:rPr lang="en-US" sz="1200" dirty="0"/>
              <a:t>o</a:t>
            </a:r>
            <a:r>
              <a:rPr lang="en-US" sz="1200" dirty="0" smtClean="0"/>
              <a:t>n parkland and wildlife.</a:t>
            </a:r>
            <a:endParaRPr lang="en-US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2087061" y="3233565"/>
            <a:ext cx="200652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200" b="1" dirty="0" smtClean="0"/>
          </a:p>
          <a:p>
            <a:r>
              <a:rPr lang="en-US" sz="1200" b="1" dirty="0" smtClean="0"/>
              <a:t>PERCEIVED IMMEDIATE </a:t>
            </a:r>
          </a:p>
          <a:p>
            <a:r>
              <a:rPr lang="en-US" sz="1200" b="1" dirty="0" smtClean="0"/>
              <a:t>SOCIAL/CULTURAL</a:t>
            </a:r>
          </a:p>
          <a:p>
            <a:r>
              <a:rPr lang="en-US" sz="1200" b="1" dirty="0" smtClean="0"/>
              <a:t>IMPACTS:</a:t>
            </a:r>
          </a:p>
          <a:p>
            <a:r>
              <a:rPr lang="en-US" sz="1200" dirty="0" smtClean="0"/>
              <a:t>-daily routines altered</a:t>
            </a:r>
          </a:p>
          <a:p>
            <a:r>
              <a:rPr lang="en-US" sz="1200" dirty="0" smtClean="0"/>
              <a:t>-increased incomes</a:t>
            </a:r>
          </a:p>
          <a:p>
            <a:r>
              <a:rPr lang="en-US" sz="1200" dirty="0" smtClean="0"/>
              <a:t>-population growth</a:t>
            </a:r>
          </a:p>
          <a:p>
            <a:r>
              <a:rPr lang="en-US" sz="1200" dirty="0" smtClean="0"/>
              <a:t>-less contact with nature</a:t>
            </a:r>
          </a:p>
          <a:p>
            <a:r>
              <a:rPr lang="en-US" sz="1200" dirty="0" smtClean="0"/>
              <a:t>-more leisure opportunities</a:t>
            </a:r>
          </a:p>
          <a:p>
            <a:r>
              <a:rPr lang="en-US" sz="1200" dirty="0" smtClean="0"/>
              <a:t>-noise and safety concerns</a:t>
            </a:r>
            <a:endParaRPr lang="en-US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373678" y="3468972"/>
            <a:ext cx="184407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PERCEIVED </a:t>
            </a:r>
          </a:p>
          <a:p>
            <a:r>
              <a:rPr lang="en-US" sz="1200" b="1" dirty="0" smtClean="0"/>
              <a:t>LONGER-TERM </a:t>
            </a:r>
          </a:p>
          <a:p>
            <a:r>
              <a:rPr lang="en-US" sz="1200" b="1" dirty="0" smtClean="0"/>
              <a:t>EFFECTS</a:t>
            </a:r>
          </a:p>
          <a:p>
            <a:r>
              <a:rPr lang="en-US" sz="1200" dirty="0" smtClean="0"/>
              <a:t>-demographic shifts </a:t>
            </a:r>
          </a:p>
          <a:p>
            <a:r>
              <a:rPr lang="en-US" sz="1200" dirty="0" smtClean="0"/>
              <a:t>owing to in-migration</a:t>
            </a:r>
          </a:p>
          <a:p>
            <a:r>
              <a:rPr lang="en-US" sz="1200" dirty="0" smtClean="0"/>
              <a:t>-threats to traditions</a:t>
            </a:r>
          </a:p>
          <a:p>
            <a:r>
              <a:rPr lang="en-US" sz="1200" dirty="0"/>
              <a:t>a</a:t>
            </a:r>
            <a:r>
              <a:rPr lang="en-US" sz="1200" dirty="0" smtClean="0"/>
              <a:t>nd language</a:t>
            </a:r>
          </a:p>
          <a:p>
            <a:r>
              <a:rPr lang="en-US" sz="1200" dirty="0" smtClean="0"/>
              <a:t>-possible diminished  </a:t>
            </a:r>
          </a:p>
          <a:p>
            <a:r>
              <a:rPr lang="en-US" sz="1200" dirty="0"/>
              <a:t>q</a:t>
            </a:r>
            <a:r>
              <a:rPr lang="en-US" sz="1200" dirty="0" smtClean="0"/>
              <a:t>uality of life</a:t>
            </a:r>
          </a:p>
          <a:p>
            <a:r>
              <a:rPr lang="en-US" sz="1200" dirty="0" smtClean="0"/>
              <a:t>-hopeful of improvement</a:t>
            </a:r>
          </a:p>
          <a:p>
            <a:r>
              <a:rPr lang="en-US" sz="1200" dirty="0"/>
              <a:t>i</a:t>
            </a:r>
            <a:r>
              <a:rPr lang="en-US" sz="1200" dirty="0" smtClean="0"/>
              <a:t>n services for health,</a:t>
            </a:r>
          </a:p>
          <a:p>
            <a:r>
              <a:rPr lang="en-US" sz="1200" dirty="0"/>
              <a:t>e</a:t>
            </a:r>
            <a:r>
              <a:rPr lang="en-US" sz="1200" dirty="0" smtClean="0"/>
              <a:t>ducation, leisure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0147536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841747496"/>
              </p:ext>
            </p:extLst>
          </p:nvPr>
        </p:nvGraphicFramePr>
        <p:xfrm>
          <a:off x="477737" y="396129"/>
          <a:ext cx="8284655" cy="60118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55911" y="2302131"/>
            <a:ext cx="212138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INDOOR VENUES</a:t>
            </a:r>
          </a:p>
          <a:p>
            <a:r>
              <a:rPr lang="en-US" sz="1200" dirty="0" smtClean="0"/>
              <a:t>-management systems </a:t>
            </a:r>
          </a:p>
          <a:p>
            <a:r>
              <a:rPr lang="en-US" sz="1200" dirty="0" smtClean="0"/>
              <a:t>in place for events</a:t>
            </a:r>
            <a:endParaRPr lang="en-US" sz="1200" dirty="0"/>
          </a:p>
        </p:txBody>
      </p:sp>
      <p:sp>
        <p:nvSpPr>
          <p:cNvPr id="5" name="TextBox 4"/>
          <p:cNvSpPr txBox="1"/>
          <p:nvPr/>
        </p:nvSpPr>
        <p:spPr>
          <a:xfrm>
            <a:off x="7291236" y="2286398"/>
            <a:ext cx="27642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OUTDOORS</a:t>
            </a:r>
          </a:p>
          <a:p>
            <a:r>
              <a:rPr lang="en-US" sz="1200" dirty="0" smtClean="0"/>
              <a:t>-nothing built; </a:t>
            </a:r>
          </a:p>
          <a:p>
            <a:r>
              <a:rPr lang="en-US" sz="1200" dirty="0" smtClean="0"/>
              <a:t>temporary infrastructure</a:t>
            </a:r>
          </a:p>
          <a:p>
            <a:r>
              <a:rPr lang="en-US" sz="1200" dirty="0" smtClean="0"/>
              <a:t> only</a:t>
            </a:r>
            <a:endParaRPr lang="en-US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477737" y="3690351"/>
            <a:ext cx="236600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-convention &amp; exhibition </a:t>
            </a:r>
            <a:r>
              <a:rPr lang="en-US" sz="1200" dirty="0" err="1" smtClean="0"/>
              <a:t>centres</a:t>
            </a:r>
            <a:endParaRPr lang="en-US" sz="1200" dirty="0" smtClean="0"/>
          </a:p>
          <a:p>
            <a:r>
              <a:rPr lang="en-US" sz="1200" dirty="0" smtClean="0"/>
              <a:t>-theatres; concert halls</a:t>
            </a:r>
          </a:p>
          <a:p>
            <a:r>
              <a:rPr lang="en-US" sz="1200" dirty="0" smtClean="0"/>
              <a:t>-galleries; museums</a:t>
            </a:r>
          </a:p>
          <a:p>
            <a:r>
              <a:rPr lang="en-US" sz="1200" dirty="0" smtClean="0"/>
              <a:t>-schools; community </a:t>
            </a:r>
            <a:r>
              <a:rPr lang="en-US" sz="1200" dirty="0" err="1" smtClean="0"/>
              <a:t>centres</a:t>
            </a:r>
            <a:endParaRPr lang="en-US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4324904" y="3690351"/>
            <a:ext cx="132600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-rural event sites </a:t>
            </a:r>
          </a:p>
          <a:p>
            <a:r>
              <a:rPr lang="en-US" sz="1200" dirty="0" smtClean="0"/>
              <a:t>with some </a:t>
            </a:r>
          </a:p>
          <a:p>
            <a:r>
              <a:rPr lang="en-US" sz="1200" dirty="0" smtClean="0"/>
              <a:t>permanent </a:t>
            </a:r>
          </a:p>
          <a:p>
            <a:r>
              <a:rPr lang="en-US" sz="1200" dirty="0" smtClean="0"/>
              <a:t>infrastructure</a:t>
            </a:r>
            <a:endParaRPr lang="en-US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2946933" y="3690351"/>
            <a:ext cx="10828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-city streets </a:t>
            </a:r>
          </a:p>
          <a:p>
            <a:r>
              <a:rPr lang="en-US" sz="1200" dirty="0" smtClean="0"/>
              <a:t>&amp; parks used</a:t>
            </a:r>
          </a:p>
          <a:p>
            <a:r>
              <a:rPr lang="en-US" sz="1200" dirty="0" smtClean="0"/>
              <a:t>occasionally </a:t>
            </a:r>
          </a:p>
          <a:p>
            <a:r>
              <a:rPr lang="en-US" sz="1200" dirty="0" smtClean="0"/>
              <a:t>for events</a:t>
            </a:r>
            <a:endParaRPr lang="en-US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7311604" y="3674511"/>
            <a:ext cx="171595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-wilderness areas</a:t>
            </a:r>
          </a:p>
          <a:p>
            <a:r>
              <a:rPr lang="en-US" sz="1200" dirty="0"/>
              <a:t>h</a:t>
            </a:r>
            <a:r>
              <a:rPr lang="en-US" sz="1200" dirty="0" smtClean="0"/>
              <a:t>osting occasional</a:t>
            </a:r>
          </a:p>
          <a:p>
            <a:r>
              <a:rPr lang="en-US" sz="1200" dirty="0" smtClean="0"/>
              <a:t> events; no permanent</a:t>
            </a:r>
          </a:p>
          <a:p>
            <a:r>
              <a:rPr lang="en-US" sz="1200" dirty="0"/>
              <a:t>d</a:t>
            </a:r>
            <a:r>
              <a:rPr lang="en-US" sz="1200" dirty="0" smtClean="0"/>
              <a:t>evelopment or </a:t>
            </a:r>
          </a:p>
          <a:p>
            <a:r>
              <a:rPr lang="en-US" sz="1200" dirty="0"/>
              <a:t>c</a:t>
            </a:r>
            <a:r>
              <a:rPr lang="en-US" sz="1200" dirty="0" smtClean="0"/>
              <a:t>hanges allowed</a:t>
            </a:r>
            <a:endParaRPr lang="en-US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5834429" y="3489845"/>
            <a:ext cx="129659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200" dirty="0" smtClean="0"/>
          </a:p>
          <a:p>
            <a:r>
              <a:rPr lang="en-US" sz="1200" dirty="0" smtClean="0"/>
              <a:t>-natural areas</a:t>
            </a:r>
          </a:p>
          <a:p>
            <a:r>
              <a:rPr lang="en-US" sz="1200" dirty="0"/>
              <a:t>w</a:t>
            </a:r>
            <a:r>
              <a:rPr lang="en-US" sz="1200" dirty="0" smtClean="0"/>
              <a:t>ith some event</a:t>
            </a:r>
          </a:p>
          <a:p>
            <a:r>
              <a:rPr lang="en-US" sz="1200" dirty="0" smtClean="0"/>
              <a:t>Infrastructure; </a:t>
            </a:r>
          </a:p>
          <a:p>
            <a:r>
              <a:rPr lang="en-US" sz="1200" dirty="0" smtClean="0"/>
              <a:t>limited</a:t>
            </a:r>
          </a:p>
          <a:p>
            <a:r>
              <a:rPr lang="en-US" sz="1200" dirty="0" smtClean="0"/>
              <a:t>development</a:t>
            </a:r>
            <a:endParaRPr lang="en-US" sz="1200" dirty="0"/>
          </a:p>
        </p:txBody>
      </p:sp>
      <p:sp>
        <p:nvSpPr>
          <p:cNvPr id="12" name="TextBox 11"/>
          <p:cNvSpPr txBox="1"/>
          <p:nvPr/>
        </p:nvSpPr>
        <p:spPr>
          <a:xfrm>
            <a:off x="3282615" y="1218778"/>
            <a:ext cx="3148042" cy="20005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IMPACT</a:t>
            </a:r>
          </a:p>
          <a:p>
            <a:r>
              <a:rPr lang="en-US" sz="1400" dirty="0" smtClean="0"/>
              <a:t>VARIABLES:</a:t>
            </a:r>
          </a:p>
          <a:p>
            <a:r>
              <a:rPr lang="en-US" sz="1200" dirty="0" smtClean="0"/>
              <a:t>-construction needed/allowed</a:t>
            </a:r>
          </a:p>
          <a:p>
            <a:r>
              <a:rPr lang="en-US" sz="1200" dirty="0" smtClean="0"/>
              <a:t>-permanent infrastructure available</a:t>
            </a:r>
          </a:p>
          <a:p>
            <a:r>
              <a:rPr lang="en-US" sz="1200" dirty="0" smtClean="0"/>
              <a:t>-accessibility; public transit</a:t>
            </a:r>
          </a:p>
          <a:p>
            <a:r>
              <a:rPr lang="en-US" sz="1200" dirty="0" smtClean="0"/>
              <a:t>-sensitivity; protected status</a:t>
            </a:r>
          </a:p>
          <a:p>
            <a:r>
              <a:rPr lang="en-US" sz="1200" dirty="0" smtClean="0"/>
              <a:t>-attendance limits; capacity</a:t>
            </a:r>
          </a:p>
          <a:p>
            <a:r>
              <a:rPr lang="en-US" sz="1200" dirty="0" smtClean="0"/>
              <a:t>-use/activity restrictions;</a:t>
            </a:r>
          </a:p>
          <a:p>
            <a:r>
              <a:rPr lang="en-US" sz="1200" dirty="0" smtClean="0"/>
              <a:t> -management systems in place (e.g. RRR)</a:t>
            </a:r>
          </a:p>
          <a:p>
            <a:r>
              <a:rPr lang="en-US" sz="1200" dirty="0" smtClean="0"/>
              <a:t>-residential context (high density or none)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1429342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688228167"/>
              </p:ext>
            </p:extLst>
          </p:nvPr>
        </p:nvGraphicFramePr>
        <p:xfrm>
          <a:off x="154304" y="130572"/>
          <a:ext cx="8989696" cy="67274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82578" y="4605632"/>
            <a:ext cx="147227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LEAKAGES:</a:t>
            </a:r>
          </a:p>
          <a:p>
            <a:r>
              <a:rPr lang="en-US" sz="1400" dirty="0"/>
              <a:t>M</a:t>
            </a:r>
            <a:r>
              <a:rPr lang="en-US" sz="1400" dirty="0" smtClean="0"/>
              <a:t>oney spent </a:t>
            </a:r>
          </a:p>
          <a:p>
            <a:r>
              <a:rPr lang="en-US" sz="1400" dirty="0" smtClean="0"/>
              <a:t>outside the area</a:t>
            </a:r>
          </a:p>
          <a:p>
            <a:r>
              <a:rPr lang="en-US" sz="1400" dirty="0"/>
              <a:t>b</a:t>
            </a:r>
            <a:r>
              <a:rPr lang="en-US" sz="1400" dirty="0" smtClean="0"/>
              <a:t>y organizers</a:t>
            </a:r>
            <a:endParaRPr lang="en-US" sz="1400" dirty="0"/>
          </a:p>
        </p:txBody>
      </p:sp>
      <p:sp>
        <p:nvSpPr>
          <p:cNvPr id="4" name="TextBox 3"/>
          <p:cNvSpPr txBox="1"/>
          <p:nvPr/>
        </p:nvSpPr>
        <p:spPr>
          <a:xfrm>
            <a:off x="2187233" y="2269410"/>
            <a:ext cx="27391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BACKWARD LINKAGES:</a:t>
            </a:r>
          </a:p>
          <a:p>
            <a:r>
              <a:rPr lang="en-US" sz="1400" dirty="0" smtClean="0"/>
              <a:t>Using local suppliers &amp; workers</a:t>
            </a:r>
            <a:endParaRPr lang="en-US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6867979" y="2137905"/>
            <a:ext cx="204414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Increased consumer </a:t>
            </a:r>
          </a:p>
          <a:p>
            <a:r>
              <a:rPr lang="en-US" sz="1600" dirty="0" smtClean="0"/>
              <a:t>spending in area</a:t>
            </a:r>
            <a:endParaRPr lang="en-US" sz="1600" dirty="0"/>
          </a:p>
        </p:txBody>
      </p:sp>
      <p:sp>
        <p:nvSpPr>
          <p:cNvPr id="6" name="Down Arrow 5"/>
          <p:cNvSpPr/>
          <p:nvPr/>
        </p:nvSpPr>
        <p:spPr>
          <a:xfrm>
            <a:off x="1134549" y="4124890"/>
            <a:ext cx="365937" cy="391716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67955" y="1183882"/>
            <a:ext cx="255195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NEW MONEY</a:t>
            </a:r>
          </a:p>
          <a:p>
            <a:r>
              <a:rPr lang="en-US" sz="1400" dirty="0"/>
              <a:t>o</a:t>
            </a:r>
            <a:r>
              <a:rPr lang="en-US" sz="1400" dirty="0" smtClean="0"/>
              <a:t>r ‘incremental</a:t>
            </a:r>
            <a:r>
              <a:rPr lang="en-US" sz="1400" dirty="0"/>
              <a:t> </a:t>
            </a:r>
            <a:r>
              <a:rPr lang="en-US" sz="1400" dirty="0" smtClean="0"/>
              <a:t>income’ </a:t>
            </a:r>
          </a:p>
          <a:p>
            <a:r>
              <a:rPr lang="en-US" sz="1400" dirty="0"/>
              <a:t>f</a:t>
            </a:r>
            <a:r>
              <a:rPr lang="en-US" sz="1400" dirty="0" smtClean="0"/>
              <a:t>rom event tourists, sponsors, grants etc., </a:t>
            </a:r>
            <a:r>
              <a:rPr lang="en-US" sz="1400" dirty="0"/>
              <a:t>w</a:t>
            </a:r>
            <a:r>
              <a:rPr lang="en-US" sz="1400" dirty="0" smtClean="0"/>
              <a:t>hen attributable</a:t>
            </a:r>
          </a:p>
          <a:p>
            <a:r>
              <a:rPr lang="en-US" sz="1400" dirty="0" smtClean="0"/>
              <a:t>to the event</a:t>
            </a:r>
            <a:endParaRPr lang="en-US" sz="1400" dirty="0"/>
          </a:p>
        </p:txBody>
      </p:sp>
      <p:sp>
        <p:nvSpPr>
          <p:cNvPr id="8" name="Down Arrow 7"/>
          <p:cNvSpPr/>
          <p:nvPr/>
        </p:nvSpPr>
        <p:spPr>
          <a:xfrm>
            <a:off x="4444247" y="4081432"/>
            <a:ext cx="365937" cy="391716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113669" y="4516606"/>
            <a:ext cx="1661896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LEAKAGES:</a:t>
            </a:r>
          </a:p>
          <a:p>
            <a:r>
              <a:rPr lang="en-US" sz="1400" dirty="0" smtClean="0"/>
              <a:t>Imports: money</a:t>
            </a:r>
          </a:p>
          <a:p>
            <a:r>
              <a:rPr lang="en-US" sz="1400" dirty="0"/>
              <a:t>s</a:t>
            </a:r>
            <a:r>
              <a:rPr lang="en-US" sz="1400" dirty="0" smtClean="0"/>
              <a:t>pent outside area </a:t>
            </a:r>
          </a:p>
          <a:p>
            <a:r>
              <a:rPr lang="en-US" sz="1400" dirty="0" smtClean="0"/>
              <a:t>by suppliers</a:t>
            </a:r>
          </a:p>
          <a:p>
            <a:r>
              <a:rPr lang="en-US" sz="1400" dirty="0" smtClean="0"/>
              <a:t>and workers</a:t>
            </a:r>
            <a:endParaRPr lang="en-US" sz="1400" dirty="0"/>
          </a:p>
        </p:txBody>
      </p:sp>
      <p:sp>
        <p:nvSpPr>
          <p:cNvPr id="10" name="Down Arrow 9"/>
          <p:cNvSpPr/>
          <p:nvPr/>
        </p:nvSpPr>
        <p:spPr>
          <a:xfrm>
            <a:off x="7743981" y="4124890"/>
            <a:ext cx="365937" cy="391716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242232" y="4617502"/>
            <a:ext cx="1556836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LEAKAGES</a:t>
            </a:r>
            <a:r>
              <a:rPr lang="en-US" sz="1600" dirty="0" smtClean="0"/>
              <a:t>:</a:t>
            </a:r>
          </a:p>
          <a:p>
            <a:r>
              <a:rPr lang="en-US" sz="1400" dirty="0" smtClean="0"/>
              <a:t>Imports to satisfy</a:t>
            </a:r>
          </a:p>
          <a:p>
            <a:r>
              <a:rPr lang="en-US" sz="1400" dirty="0" smtClean="0"/>
              <a:t>local consumer </a:t>
            </a:r>
          </a:p>
          <a:p>
            <a:r>
              <a:rPr lang="en-US" sz="1400" dirty="0" smtClean="0"/>
              <a:t>demand</a:t>
            </a:r>
            <a:endParaRPr lang="en-US" sz="1400" dirty="0"/>
          </a:p>
        </p:txBody>
      </p:sp>
      <p:sp>
        <p:nvSpPr>
          <p:cNvPr id="13" name="Down Arrow 12"/>
          <p:cNvSpPr/>
          <p:nvPr/>
        </p:nvSpPr>
        <p:spPr>
          <a:xfrm>
            <a:off x="1082144" y="2353433"/>
            <a:ext cx="365937" cy="439197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442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452113475"/>
              </p:ext>
            </p:extLst>
          </p:nvPr>
        </p:nvGraphicFramePr>
        <p:xfrm>
          <a:off x="503553" y="66148"/>
          <a:ext cx="7963113" cy="67918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63222" y="5729567"/>
            <a:ext cx="766233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Impact Assessment   &amp;  Evaluation Methods &amp; Issues:</a:t>
            </a:r>
          </a:p>
          <a:p>
            <a:r>
              <a:rPr lang="en-US" smtClean="0"/>
              <a:t>Comprehensiveness; Appropriate </a:t>
            </a:r>
            <a:r>
              <a:rPr lang="en-US" dirty="0" smtClean="0"/>
              <a:t>Evidence; Principles </a:t>
            </a:r>
            <a:r>
              <a:rPr lang="en-US" dirty="0"/>
              <a:t>o</a:t>
            </a:r>
            <a:r>
              <a:rPr lang="en-US" dirty="0" smtClean="0"/>
              <a:t>f Sustainability &amp; Responsibility; Value Perspectives; Transparency and Accountability</a:t>
            </a:r>
          </a:p>
          <a:p>
            <a:endParaRPr lang="en-US" b="1" dirty="0"/>
          </a:p>
          <a:p>
            <a:endParaRPr lang="en-US" dirty="0"/>
          </a:p>
        </p:txBody>
      </p:sp>
      <p:sp>
        <p:nvSpPr>
          <p:cNvPr id="3" name="Left-Right Arrow 2"/>
          <p:cNvSpPr/>
          <p:nvPr/>
        </p:nvSpPr>
        <p:spPr>
          <a:xfrm>
            <a:off x="3993445" y="810175"/>
            <a:ext cx="860778" cy="242316"/>
          </a:xfrm>
          <a:prstGeom prst="leftRightArrow">
            <a:avLst>
              <a:gd name="adj1" fmla="val 72926"/>
              <a:gd name="adj2" fmla="val 500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08442" y="1479223"/>
            <a:ext cx="39600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Feedback: Continuous Improvement</a:t>
            </a:r>
            <a:endParaRPr lang="en-US" i="1" dirty="0"/>
          </a:p>
        </p:txBody>
      </p:sp>
      <p:sp>
        <p:nvSpPr>
          <p:cNvPr id="7" name="Bent Arrow 6"/>
          <p:cNvSpPr/>
          <p:nvPr/>
        </p:nvSpPr>
        <p:spPr>
          <a:xfrm rot="16200000">
            <a:off x="-1451945" y="3408942"/>
            <a:ext cx="3881012" cy="760238"/>
          </a:xfrm>
          <a:prstGeom prst="ben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69499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115093888"/>
              </p:ext>
            </p:extLst>
          </p:nvPr>
        </p:nvGraphicFramePr>
        <p:xfrm>
          <a:off x="289901" y="41416"/>
          <a:ext cx="8655653" cy="65301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418428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791085969"/>
              </p:ext>
            </p:extLst>
          </p:nvPr>
        </p:nvGraphicFramePr>
        <p:xfrm>
          <a:off x="183445" y="1399232"/>
          <a:ext cx="4919910" cy="54587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247237" y="881869"/>
            <a:ext cx="3896763" cy="5355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“SUBJECTS” </a:t>
            </a:r>
          </a:p>
          <a:p>
            <a:r>
              <a:rPr lang="en-US" dirty="0" smtClean="0"/>
              <a:t>OF IA:</a:t>
            </a:r>
          </a:p>
          <a:p>
            <a:endParaRPr lang="en-US" dirty="0"/>
          </a:p>
          <a:p>
            <a:pPr marL="285750" indent="-285750">
              <a:buFont typeface="Wingdings" charset="2"/>
              <a:buChar char="q"/>
            </a:pPr>
            <a:r>
              <a:rPr lang="en-US" dirty="0" smtClean="0"/>
              <a:t>Individuals &amp; Families (Residents) </a:t>
            </a:r>
          </a:p>
          <a:p>
            <a:pPr marL="285750" indent="-285750">
              <a:buFont typeface="Wingdings" charset="2"/>
              <a:buChar char="q"/>
            </a:pPr>
            <a:endParaRPr lang="en-US" dirty="0"/>
          </a:p>
          <a:p>
            <a:pPr marL="285750" indent="-285750">
              <a:buFont typeface="Wingdings" charset="2"/>
              <a:buChar char="q"/>
            </a:pPr>
            <a:r>
              <a:rPr lang="en-US" dirty="0" smtClean="0"/>
              <a:t>Groups &amp; Sub Cultures</a:t>
            </a:r>
          </a:p>
          <a:p>
            <a:pPr marL="285750" indent="-285750">
              <a:buFont typeface="Wingdings" charset="2"/>
              <a:buChar char="q"/>
            </a:pPr>
            <a:endParaRPr lang="en-US" dirty="0"/>
          </a:p>
          <a:p>
            <a:pPr marL="285750" indent="-285750">
              <a:buFont typeface="Wingdings" charset="2"/>
              <a:buChar char="q"/>
            </a:pPr>
            <a:r>
              <a:rPr lang="en-US" dirty="0"/>
              <a:t>Events &amp; </a:t>
            </a:r>
            <a:r>
              <a:rPr lang="en-US" dirty="0" smtClean="0"/>
              <a:t>Event </a:t>
            </a:r>
            <a:r>
              <a:rPr lang="en-US" dirty="0" err="1" smtClean="0"/>
              <a:t>Organisations</a:t>
            </a:r>
            <a:r>
              <a:rPr lang="en-US" dirty="0" smtClean="0"/>
              <a:t> </a:t>
            </a:r>
          </a:p>
          <a:p>
            <a:endParaRPr lang="en-US" dirty="0"/>
          </a:p>
          <a:p>
            <a:pPr marL="285750" indent="-285750">
              <a:buFont typeface="Wingdings" charset="2"/>
              <a:buChar char="q"/>
            </a:pPr>
            <a:r>
              <a:rPr lang="en-US" dirty="0" smtClean="0"/>
              <a:t>Communities  and Cities</a:t>
            </a:r>
          </a:p>
          <a:p>
            <a:r>
              <a:rPr lang="en-US" dirty="0"/>
              <a:t> </a:t>
            </a:r>
            <a:r>
              <a:rPr lang="en-US" dirty="0" smtClean="0"/>
              <a:t>   </a:t>
            </a:r>
            <a:endParaRPr lang="en-US" dirty="0"/>
          </a:p>
          <a:p>
            <a:pPr marL="285750" indent="-285750">
              <a:buFont typeface="Wingdings" charset="2"/>
              <a:buChar char="q"/>
            </a:pPr>
            <a:r>
              <a:rPr lang="en-US" dirty="0" smtClean="0"/>
              <a:t>Businesses</a:t>
            </a:r>
          </a:p>
          <a:p>
            <a:pPr marL="285750" indent="-285750">
              <a:buFont typeface="Wingdings" charset="2"/>
              <a:buChar char="q"/>
            </a:pPr>
            <a:endParaRPr lang="en-US" dirty="0"/>
          </a:p>
          <a:p>
            <a:pPr marL="285750" indent="-285750">
              <a:buFont typeface="Wingdings" charset="2"/>
              <a:buChar char="q"/>
            </a:pPr>
            <a:r>
              <a:rPr lang="en-US" dirty="0" smtClean="0"/>
              <a:t>Tourist Destinations</a:t>
            </a:r>
          </a:p>
          <a:p>
            <a:pPr marL="285750" indent="-285750">
              <a:buFont typeface="Wingdings" charset="2"/>
              <a:buChar char="q"/>
            </a:pPr>
            <a:endParaRPr lang="en-US" dirty="0"/>
          </a:p>
          <a:p>
            <a:pPr marL="285750" indent="-285750">
              <a:buFont typeface="Wingdings" charset="2"/>
              <a:buChar char="q"/>
            </a:pPr>
            <a:r>
              <a:rPr lang="en-US" dirty="0" smtClean="0"/>
              <a:t>Politics &amp; Government</a:t>
            </a:r>
          </a:p>
          <a:p>
            <a:pPr marL="285750" indent="-285750">
              <a:buFont typeface="Wingdings" charset="2"/>
              <a:buChar char="q"/>
            </a:pPr>
            <a:endParaRPr lang="en-US" dirty="0"/>
          </a:p>
          <a:p>
            <a:pPr marL="285750" indent="-285750">
              <a:buFont typeface="Wingdings" charset="2"/>
              <a:buChar char="q"/>
            </a:pPr>
            <a:r>
              <a:rPr lang="en-US" dirty="0" smtClean="0"/>
              <a:t>Society; </a:t>
            </a:r>
            <a:r>
              <a:rPr lang="en-US" smtClean="0"/>
              <a:t>The Nation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210175" y="881869"/>
            <a:ext cx="1677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IA “OBJECTS”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13081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9601" y="727640"/>
            <a:ext cx="5186366" cy="1549672"/>
          </a:xfrm>
          <a:prstGeom prst="rect">
            <a:avLst/>
          </a:prstGeom>
          <a:noFill/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29601" y="2447515"/>
            <a:ext cx="5186366" cy="877872"/>
          </a:xfrm>
          <a:prstGeom prst="rect">
            <a:avLst/>
          </a:prstGeom>
          <a:noFill/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29601" y="3477785"/>
            <a:ext cx="5186366" cy="914509"/>
          </a:xfrm>
          <a:prstGeom prst="rect">
            <a:avLst/>
          </a:prstGeom>
          <a:noFill/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29602" y="4578011"/>
            <a:ext cx="1628616" cy="1219441"/>
          </a:xfrm>
          <a:prstGeom prst="rect">
            <a:avLst/>
          </a:prstGeom>
          <a:noFill/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093935" y="4578011"/>
            <a:ext cx="1616216" cy="1219441"/>
          </a:xfrm>
          <a:prstGeom prst="rect">
            <a:avLst/>
          </a:prstGeom>
          <a:noFill/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931189" y="4565616"/>
            <a:ext cx="1609228" cy="1219441"/>
          </a:xfrm>
          <a:prstGeom prst="rect">
            <a:avLst/>
          </a:prstGeom>
          <a:noFill/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690462" y="1153704"/>
            <a:ext cx="2307206" cy="4631353"/>
          </a:xfrm>
          <a:prstGeom prst="rect">
            <a:avLst/>
          </a:prstGeom>
          <a:noFill/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40268" y="727640"/>
            <a:ext cx="529108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OUTCOMES MODEL</a:t>
            </a:r>
          </a:p>
          <a:p>
            <a:r>
              <a:rPr lang="en-US" dirty="0"/>
              <a:t>L</a:t>
            </a:r>
            <a:r>
              <a:rPr lang="en-US" dirty="0" smtClean="0"/>
              <a:t>o</a:t>
            </a:r>
            <a:r>
              <a:rPr lang="en-US" sz="1600" dirty="0" smtClean="0"/>
              <a:t>gic models or theory of change models that specify high-level desired outcomes (i.e., priorities) and actions necessary to attain them. Use theory or past experience  that suggests how to attain goals.</a:t>
            </a:r>
            <a:endParaRPr lang="en-US" sz="1600" dirty="0"/>
          </a:p>
        </p:txBody>
      </p:sp>
      <p:sp>
        <p:nvSpPr>
          <p:cNvPr id="11" name="TextBox 10"/>
          <p:cNvSpPr txBox="1"/>
          <p:nvPr/>
        </p:nvSpPr>
        <p:spPr>
          <a:xfrm>
            <a:off x="340268" y="2427848"/>
            <a:ext cx="5123117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CONTROLLABLE INDICATORS</a:t>
            </a:r>
          </a:p>
          <a:p>
            <a:r>
              <a:rPr lang="en-US" sz="1600" dirty="0" smtClean="0"/>
              <a:t>(Key Impact Indicators that show outcomes have been</a:t>
            </a:r>
          </a:p>
          <a:p>
            <a:r>
              <a:rPr lang="en-US" sz="1600" dirty="0" smtClean="0"/>
              <a:t> caused by the event or project)</a:t>
            </a:r>
            <a:endParaRPr lang="en-US" sz="1600" dirty="0"/>
          </a:p>
        </p:txBody>
      </p:sp>
      <p:sp>
        <p:nvSpPr>
          <p:cNvPr id="12" name="TextBox 11"/>
          <p:cNvSpPr txBox="1"/>
          <p:nvPr/>
        </p:nvSpPr>
        <p:spPr>
          <a:xfrm>
            <a:off x="276689" y="3477785"/>
            <a:ext cx="5200149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N</a:t>
            </a:r>
            <a:r>
              <a:rPr lang="en-US" sz="1600" b="1" dirty="0" smtClean="0"/>
              <a:t>OT NECESSARILY CONTROLLABLE INDICATORS</a:t>
            </a:r>
          </a:p>
          <a:p>
            <a:r>
              <a:rPr lang="en-US" sz="1400" dirty="0" smtClean="0"/>
              <a:t>(these also suggest goal attainment, but might be partly or</a:t>
            </a:r>
          </a:p>
          <a:p>
            <a:r>
              <a:rPr lang="en-US" sz="1400" dirty="0" smtClean="0"/>
              <a:t> wholly due to uncontrollable external  forces.</a:t>
            </a:r>
            <a:endParaRPr lang="en-US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340268" y="4615506"/>
            <a:ext cx="1736373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PERFORMANCE</a:t>
            </a:r>
          </a:p>
          <a:p>
            <a:r>
              <a:rPr lang="en-US" sz="1400" b="1" dirty="0" smtClean="0"/>
              <a:t>IMPROVEMENT</a:t>
            </a:r>
          </a:p>
          <a:p>
            <a:r>
              <a:rPr lang="en-US" sz="1400" b="1" dirty="0" smtClean="0"/>
              <a:t>EVALUATION</a:t>
            </a:r>
          </a:p>
          <a:p>
            <a:r>
              <a:rPr lang="en-US" sz="1400" dirty="0" smtClean="0"/>
              <a:t>-e.g. service and</a:t>
            </a:r>
          </a:p>
          <a:p>
            <a:r>
              <a:rPr lang="en-US" sz="1400" dirty="0" smtClean="0"/>
              <a:t> </a:t>
            </a:r>
            <a:r>
              <a:rPr lang="en-US" sz="1400" dirty="0" err="1" smtClean="0"/>
              <a:t>programme</a:t>
            </a:r>
            <a:r>
              <a:rPr lang="en-US" sz="1400" dirty="0" smtClean="0"/>
              <a:t> </a:t>
            </a:r>
            <a:r>
              <a:rPr lang="en-US" sz="1400" dirty="0"/>
              <a:t>q</a:t>
            </a:r>
            <a:r>
              <a:rPr lang="en-US" sz="1400" dirty="0" smtClean="0"/>
              <a:t>uality</a:t>
            </a:r>
            <a:endParaRPr lang="en-US" sz="1400" dirty="0"/>
          </a:p>
        </p:txBody>
      </p:sp>
      <p:sp>
        <p:nvSpPr>
          <p:cNvPr id="14" name="TextBox 13"/>
          <p:cNvSpPr txBox="1"/>
          <p:nvPr/>
        </p:nvSpPr>
        <p:spPr>
          <a:xfrm>
            <a:off x="2101174" y="4565616"/>
            <a:ext cx="160897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IMPACT </a:t>
            </a:r>
          </a:p>
          <a:p>
            <a:r>
              <a:rPr lang="en-US" sz="1400" b="1" dirty="0" smtClean="0"/>
              <a:t>EVALUATION </a:t>
            </a:r>
          </a:p>
          <a:p>
            <a:r>
              <a:rPr lang="en-US" sz="1400" b="1" dirty="0" smtClean="0"/>
              <a:t>ATTRIBUTING </a:t>
            </a:r>
          </a:p>
          <a:p>
            <a:r>
              <a:rPr lang="en-US" sz="1400" b="1" dirty="0" smtClean="0"/>
              <a:t>CHANGE</a:t>
            </a:r>
          </a:p>
          <a:p>
            <a:r>
              <a:rPr lang="en-US" sz="1400" b="1" dirty="0" smtClean="0"/>
              <a:t>(The IA process)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906739" y="4565616"/>
            <a:ext cx="1731238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ECONOMIC &amp;</a:t>
            </a:r>
          </a:p>
          <a:p>
            <a:r>
              <a:rPr lang="en-US" sz="1600" b="1" dirty="0" smtClean="0"/>
              <a:t>COMPARATIVE</a:t>
            </a:r>
          </a:p>
          <a:p>
            <a:r>
              <a:rPr lang="en-US" sz="1600" b="1" dirty="0" smtClean="0"/>
              <a:t>EVALUATION</a:t>
            </a:r>
          </a:p>
          <a:p>
            <a:r>
              <a:rPr lang="en-US" sz="1400" dirty="0" smtClean="0"/>
              <a:t>(e.g., Comparing  </a:t>
            </a:r>
          </a:p>
          <a:p>
            <a:r>
              <a:rPr lang="en-US" sz="1400" dirty="0" smtClean="0"/>
              <a:t>ROI of alternatives)</a:t>
            </a:r>
            <a:endParaRPr lang="en-US" sz="1400" dirty="0"/>
          </a:p>
        </p:txBody>
      </p:sp>
      <p:sp>
        <p:nvSpPr>
          <p:cNvPr id="16" name="TextBox 15"/>
          <p:cNvSpPr txBox="1"/>
          <p:nvPr/>
        </p:nvSpPr>
        <p:spPr>
          <a:xfrm>
            <a:off x="5690462" y="1225178"/>
            <a:ext cx="2328883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CONTRACTING, </a:t>
            </a:r>
          </a:p>
          <a:p>
            <a:r>
              <a:rPr lang="en-US" sz="1600" b="1" dirty="0" smtClean="0"/>
              <a:t>ACCOUNTABILITY</a:t>
            </a:r>
          </a:p>
          <a:p>
            <a:r>
              <a:rPr lang="en-US" sz="1600" b="1" dirty="0" smtClean="0"/>
              <a:t>AND PERFORMANCE </a:t>
            </a:r>
          </a:p>
          <a:p>
            <a:r>
              <a:rPr lang="en-US" sz="1600" b="1" dirty="0" smtClean="0"/>
              <a:t>MANAGEMENT </a:t>
            </a:r>
          </a:p>
          <a:p>
            <a:r>
              <a:rPr lang="en-US" sz="1600" b="1" dirty="0" smtClean="0"/>
              <a:t>ARRANGEMENTS</a:t>
            </a:r>
          </a:p>
          <a:p>
            <a:endParaRPr lang="en-US" sz="1600" b="1" dirty="0"/>
          </a:p>
          <a:p>
            <a:r>
              <a:rPr lang="en-US" sz="1600" dirty="0" smtClean="0"/>
              <a:t>Stakeholders must </a:t>
            </a:r>
          </a:p>
          <a:p>
            <a:r>
              <a:rPr lang="en-US" sz="1600" dirty="0"/>
              <a:t>a</a:t>
            </a:r>
            <a:r>
              <a:rPr lang="en-US" sz="1600" dirty="0" smtClean="0"/>
              <a:t>gree on goals,</a:t>
            </a:r>
          </a:p>
          <a:p>
            <a:r>
              <a:rPr lang="en-US" sz="1600" dirty="0" smtClean="0"/>
              <a:t>methods and measures</a:t>
            </a:r>
          </a:p>
          <a:p>
            <a:r>
              <a:rPr lang="en-US" sz="1600" dirty="0"/>
              <a:t>f</a:t>
            </a:r>
            <a:r>
              <a:rPr lang="en-US" sz="1600" dirty="0" smtClean="0"/>
              <a:t>or IA and evaluation.</a:t>
            </a:r>
          </a:p>
          <a:p>
            <a:endParaRPr lang="en-US" sz="1600" dirty="0" smtClean="0"/>
          </a:p>
          <a:p>
            <a:r>
              <a:rPr lang="en-US" sz="1600" dirty="0" smtClean="0"/>
              <a:t>What evidence of goal</a:t>
            </a:r>
          </a:p>
          <a:p>
            <a:r>
              <a:rPr lang="en-US" sz="1600" dirty="0"/>
              <a:t>a</a:t>
            </a:r>
            <a:r>
              <a:rPr lang="en-US" sz="1600" dirty="0" smtClean="0"/>
              <a:t>ttainment (outcomes)</a:t>
            </a:r>
          </a:p>
          <a:p>
            <a:r>
              <a:rPr lang="en-US" sz="1600" dirty="0"/>
              <a:t>w</a:t>
            </a:r>
            <a:r>
              <a:rPr lang="en-US" sz="1600" dirty="0" smtClean="0"/>
              <a:t>ill be acceptable? </a:t>
            </a:r>
            <a:endParaRPr lang="en-US" sz="1600" dirty="0"/>
          </a:p>
        </p:txBody>
      </p:sp>
      <p:sp>
        <p:nvSpPr>
          <p:cNvPr id="19" name="Rectangle 18"/>
          <p:cNvSpPr/>
          <p:nvPr/>
        </p:nvSpPr>
        <p:spPr>
          <a:xfrm>
            <a:off x="329601" y="5862476"/>
            <a:ext cx="822561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 smtClean="0"/>
              <a:t>Adapted from: </a:t>
            </a:r>
            <a:r>
              <a:rPr lang="en-GB" sz="1600" dirty="0" err="1" smtClean="0"/>
              <a:t>Duignan</a:t>
            </a:r>
            <a:r>
              <a:rPr lang="en-GB" sz="1600" dirty="0"/>
              <a:t>, P. "Using outcomes theory to solve important conceptual and practical problems in evaluation, monitoring and performance management systems." </a:t>
            </a:r>
            <a:r>
              <a:rPr lang="en-US" sz="1600" i="1" dirty="0"/>
              <a:t>American Evaluation Association Conference</a:t>
            </a:r>
            <a:r>
              <a:rPr lang="en-GB" sz="1600" dirty="0"/>
              <a:t>, </a:t>
            </a:r>
            <a:r>
              <a:rPr lang="en-GB" sz="1600" dirty="0" err="1"/>
              <a:t>Orlando</a:t>
            </a:r>
            <a:r>
              <a:rPr lang="en-GB" sz="1600" dirty="0"/>
              <a:t>, Florida, 11–14 November 2009.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7432747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251440692"/>
              </p:ext>
            </p:extLst>
          </p:nvPr>
        </p:nvGraphicFramePr>
        <p:xfrm>
          <a:off x="330705" y="370435"/>
          <a:ext cx="8690934" cy="63503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Curved Right Arrow 7"/>
          <p:cNvSpPr/>
          <p:nvPr/>
        </p:nvSpPr>
        <p:spPr>
          <a:xfrm rot="7075352">
            <a:off x="1869471" y="3666148"/>
            <a:ext cx="413852" cy="631126"/>
          </a:xfrm>
          <a:prstGeom prst="curvedRightArrow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Curved Right Arrow 8"/>
          <p:cNvSpPr/>
          <p:nvPr/>
        </p:nvSpPr>
        <p:spPr>
          <a:xfrm rot="17519679">
            <a:off x="1909633" y="4080912"/>
            <a:ext cx="371040" cy="788084"/>
          </a:xfrm>
          <a:prstGeom prst="curvedRightArrow">
            <a:avLst>
              <a:gd name="adj1" fmla="val 25000"/>
              <a:gd name="adj2" fmla="val 106199"/>
              <a:gd name="adj3" fmla="val 25000"/>
            </a:avLst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flipH="1">
            <a:off x="7320908" y="2040456"/>
            <a:ext cx="14272" cy="3124893"/>
          </a:xfrm>
          <a:prstGeom prst="line">
            <a:avLst/>
          </a:prstGeom>
          <a:ln w="38100" cmpd="sng"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627914" y="5536341"/>
            <a:ext cx="8248509" cy="28538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529998" y="1614878"/>
            <a:ext cx="25058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Process for Single Events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546141" y="5165349"/>
            <a:ext cx="45728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Special Concerns for Event-Tourism Portfolios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642081" y="5564879"/>
            <a:ext cx="113043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Portfolio</a:t>
            </a:r>
          </a:p>
          <a:p>
            <a:r>
              <a:rPr lang="en-US" sz="1600" dirty="0" smtClean="0"/>
              <a:t>Strategy;</a:t>
            </a:r>
          </a:p>
          <a:p>
            <a:r>
              <a:rPr lang="en-US" sz="1600" dirty="0" smtClean="0"/>
              <a:t>Long-term</a:t>
            </a:r>
          </a:p>
          <a:p>
            <a:r>
              <a:rPr lang="en-US" sz="1600" dirty="0" smtClean="0"/>
              <a:t>Investment</a:t>
            </a:r>
            <a:endParaRPr lang="en-US" sz="1600" dirty="0"/>
          </a:p>
        </p:txBody>
      </p:sp>
      <p:sp>
        <p:nvSpPr>
          <p:cNvPr id="18" name="TextBox 17"/>
          <p:cNvSpPr txBox="1"/>
          <p:nvPr/>
        </p:nvSpPr>
        <p:spPr>
          <a:xfrm>
            <a:off x="2144687" y="5564879"/>
            <a:ext cx="167225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-Overall ROI</a:t>
            </a:r>
          </a:p>
          <a:p>
            <a:r>
              <a:rPr lang="en-US" sz="1600" dirty="0" smtClean="0"/>
              <a:t>-Susta</a:t>
            </a:r>
            <a:r>
              <a:rPr lang="en-US" sz="1600" dirty="0"/>
              <a:t>i</a:t>
            </a:r>
            <a:r>
              <a:rPr lang="en-US" sz="1600" dirty="0" smtClean="0"/>
              <a:t>nability</a:t>
            </a:r>
          </a:p>
          <a:p>
            <a:r>
              <a:rPr lang="en-US" sz="1600" dirty="0" smtClean="0"/>
              <a:t>-Integration with</a:t>
            </a:r>
          </a:p>
          <a:p>
            <a:r>
              <a:rPr lang="en-US" sz="1600" dirty="0"/>
              <a:t>o</a:t>
            </a:r>
            <a:r>
              <a:rPr lang="en-US" sz="1600" dirty="0" smtClean="0"/>
              <a:t>ther </a:t>
            </a:r>
            <a:r>
              <a:rPr lang="en-US" sz="1600" dirty="0"/>
              <a:t>p</a:t>
            </a:r>
            <a:r>
              <a:rPr lang="en-US" sz="1600" dirty="0" smtClean="0"/>
              <a:t>olicy </a:t>
            </a:r>
            <a:r>
              <a:rPr lang="en-US" sz="1600" dirty="0"/>
              <a:t>f</a:t>
            </a:r>
            <a:r>
              <a:rPr lang="en-US" sz="1600" dirty="0" smtClean="0"/>
              <a:t>ields</a:t>
            </a:r>
            <a:endParaRPr lang="en-US" sz="1600" dirty="0"/>
          </a:p>
        </p:txBody>
      </p:sp>
      <p:sp>
        <p:nvSpPr>
          <p:cNvPr id="19" name="TextBox 18"/>
          <p:cNvSpPr txBox="1"/>
          <p:nvPr/>
        </p:nvSpPr>
        <p:spPr>
          <a:xfrm>
            <a:off x="3871816" y="5564879"/>
            <a:ext cx="180991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-Bidding</a:t>
            </a:r>
          </a:p>
          <a:p>
            <a:r>
              <a:rPr lang="en-US" sz="1600" dirty="0" smtClean="0"/>
              <a:t>(one-time events)</a:t>
            </a:r>
          </a:p>
          <a:p>
            <a:r>
              <a:rPr lang="en-US" sz="1600" dirty="0" smtClean="0"/>
              <a:t>-Owning/producing</a:t>
            </a:r>
          </a:p>
          <a:p>
            <a:r>
              <a:rPr lang="en-US" sz="1600" dirty="0" smtClean="0"/>
              <a:t>-Supporting events</a:t>
            </a:r>
            <a:endParaRPr lang="en-US" sz="1600" dirty="0"/>
          </a:p>
        </p:txBody>
      </p:sp>
      <p:sp>
        <p:nvSpPr>
          <p:cNvPr id="20" name="TextBox 19"/>
          <p:cNvSpPr txBox="1"/>
          <p:nvPr/>
        </p:nvSpPr>
        <p:spPr>
          <a:xfrm>
            <a:off x="5852645" y="5593417"/>
            <a:ext cx="127550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-Growth in </a:t>
            </a:r>
          </a:p>
          <a:p>
            <a:r>
              <a:rPr lang="en-US" sz="1600" dirty="0" smtClean="0"/>
              <a:t>tourism yield</a:t>
            </a:r>
          </a:p>
          <a:p>
            <a:r>
              <a:rPr lang="en-US" sz="1600" dirty="0" smtClean="0"/>
              <a:t>-Leveraging</a:t>
            </a:r>
          </a:p>
          <a:p>
            <a:r>
              <a:rPr lang="en-US" sz="1600" dirty="0" smtClean="0"/>
              <a:t> effects</a:t>
            </a:r>
            <a:endParaRPr lang="en-US" sz="1600" dirty="0"/>
          </a:p>
        </p:txBody>
      </p:sp>
      <p:sp>
        <p:nvSpPr>
          <p:cNvPr id="21" name="TextBox 20"/>
          <p:cNvSpPr txBox="1"/>
          <p:nvPr/>
        </p:nvSpPr>
        <p:spPr>
          <a:xfrm>
            <a:off x="7320908" y="5621705"/>
            <a:ext cx="182403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-Economic and </a:t>
            </a:r>
          </a:p>
          <a:p>
            <a:r>
              <a:rPr lang="en-US" sz="1600" dirty="0" smtClean="0"/>
              <a:t> community growth</a:t>
            </a:r>
          </a:p>
          <a:p>
            <a:r>
              <a:rPr lang="en-US" sz="1600" dirty="0" smtClean="0"/>
              <a:t>-Competitive</a:t>
            </a:r>
          </a:p>
          <a:p>
            <a:r>
              <a:rPr lang="en-US" sz="1600" dirty="0" smtClean="0"/>
              <a:t> advantages</a:t>
            </a:r>
            <a:endParaRPr lang="en-US" sz="1600" dirty="0"/>
          </a:p>
        </p:txBody>
      </p:sp>
      <p:sp>
        <p:nvSpPr>
          <p:cNvPr id="22" name="TextBox 21"/>
          <p:cNvSpPr txBox="1"/>
          <p:nvPr/>
        </p:nvSpPr>
        <p:spPr>
          <a:xfrm>
            <a:off x="6822035" y="1205231"/>
            <a:ext cx="1983035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Single events</a:t>
            </a:r>
          </a:p>
          <a:p>
            <a:r>
              <a:rPr lang="en-US" sz="1600" dirty="0"/>
              <a:t>d</a:t>
            </a:r>
            <a:r>
              <a:rPr lang="en-US" sz="1600" dirty="0" smtClean="0"/>
              <a:t>o not usually pursue</a:t>
            </a:r>
          </a:p>
          <a:p>
            <a:r>
              <a:rPr lang="en-US" sz="1600" dirty="0"/>
              <a:t>e</a:t>
            </a:r>
            <a:r>
              <a:rPr lang="en-US" sz="1600" dirty="0" smtClean="0"/>
              <a:t>nduring change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2968366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7705" y="228074"/>
            <a:ext cx="1667794" cy="309429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INTENDED OUTCOMES</a:t>
            </a:r>
            <a:r>
              <a:rPr lang="en-US" sz="1400" dirty="0" smtClean="0">
                <a:solidFill>
                  <a:schemeClr val="tx1"/>
                </a:solidFill>
              </a:rPr>
              <a:t>:</a:t>
            </a:r>
          </a:p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-social inclusion and integration</a:t>
            </a:r>
          </a:p>
          <a:p>
            <a:pPr algn="ctr"/>
            <a:endParaRPr lang="en-US" sz="1400" dirty="0">
              <a:solidFill>
                <a:schemeClr val="tx1"/>
              </a:solidFill>
            </a:endParaRPr>
          </a:p>
          <a:p>
            <a:pPr algn="ctr"/>
            <a:r>
              <a:rPr lang="en-US" sz="1200" b="1" smtClean="0">
                <a:solidFill>
                  <a:schemeClr val="tx1"/>
                </a:solidFill>
              </a:rPr>
              <a:t>Key Impact </a:t>
            </a:r>
            <a:r>
              <a:rPr lang="en-US" sz="1200" b="1" dirty="0" smtClean="0">
                <a:solidFill>
                  <a:schemeClr val="tx1"/>
                </a:solidFill>
              </a:rPr>
              <a:t>Indicators: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-perceived quality of life improved, for all stakeholder groups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-reduced hate crimes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-increased capacity for self-direction and community development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527348" y="934889"/>
            <a:ext cx="1603648" cy="354231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4" name="Rectangle 3"/>
          <p:cNvSpPr/>
          <p:nvPr/>
        </p:nvSpPr>
        <p:spPr>
          <a:xfrm>
            <a:off x="4411689" y="2167878"/>
            <a:ext cx="1823294" cy="277231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363274" y="4233135"/>
            <a:ext cx="1603648" cy="151366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363274" y="4233135"/>
            <a:ext cx="1721332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PRECONDITIONS</a:t>
            </a:r>
          </a:p>
          <a:p>
            <a:r>
              <a:rPr lang="en-US" sz="1400" dirty="0" smtClean="0"/>
              <a:t>-stakeholder </a:t>
            </a:r>
          </a:p>
          <a:p>
            <a:r>
              <a:rPr lang="en-US" sz="1400" dirty="0" smtClean="0"/>
              <a:t>engagement </a:t>
            </a:r>
          </a:p>
          <a:p>
            <a:r>
              <a:rPr lang="en-US" sz="1400" dirty="0" smtClean="0"/>
              <a:t>and support</a:t>
            </a:r>
          </a:p>
          <a:p>
            <a:r>
              <a:rPr lang="en-US" sz="1400" dirty="0" smtClean="0"/>
              <a:t>-inputs (resources </a:t>
            </a:r>
          </a:p>
          <a:p>
            <a:r>
              <a:rPr lang="en-US" sz="1400" dirty="0"/>
              <a:t>a</a:t>
            </a:r>
            <a:r>
              <a:rPr lang="en-US" sz="1400" dirty="0" smtClean="0"/>
              <a:t>vailable)</a:t>
            </a:r>
            <a:endParaRPr lang="en-US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4450177" y="2324635"/>
            <a:ext cx="1784806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ACTIONS NEEDED</a:t>
            </a:r>
          </a:p>
          <a:p>
            <a:r>
              <a:rPr lang="en-US" sz="1400" b="1" dirty="0"/>
              <a:t>(</a:t>
            </a:r>
            <a:r>
              <a:rPr lang="en-US" sz="1400" b="1" dirty="0" smtClean="0"/>
              <a:t>Causal Pathways)</a:t>
            </a:r>
          </a:p>
          <a:p>
            <a:r>
              <a:rPr lang="en-US" sz="1200" dirty="0" smtClean="0"/>
              <a:t>-participatory planning and production of event</a:t>
            </a:r>
          </a:p>
          <a:p>
            <a:r>
              <a:rPr lang="en-US" sz="1200" dirty="0" smtClean="0"/>
              <a:t>-skills training</a:t>
            </a:r>
          </a:p>
          <a:p>
            <a:r>
              <a:rPr lang="en-US" sz="1200" dirty="0" smtClean="0"/>
              <a:t>-education and discourse among groups</a:t>
            </a:r>
          </a:p>
          <a:p>
            <a:r>
              <a:rPr lang="en-US" sz="1200" dirty="0" smtClean="0"/>
              <a:t>-raising money for causes</a:t>
            </a:r>
          </a:p>
          <a:p>
            <a:r>
              <a:rPr lang="en-US" sz="1200" dirty="0" smtClean="0"/>
              <a:t>-outreach into communities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363274" y="3422164"/>
            <a:ext cx="183100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Assumptions:</a:t>
            </a:r>
          </a:p>
          <a:p>
            <a:r>
              <a:rPr lang="en-US" sz="1400" dirty="0" smtClean="0"/>
              <a:t>-The need exists</a:t>
            </a:r>
          </a:p>
          <a:p>
            <a:r>
              <a:rPr lang="en-US" sz="1400" dirty="0" smtClean="0"/>
              <a:t>-Festivals play a role</a:t>
            </a:r>
            <a:endParaRPr lang="en-US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2527348" y="967549"/>
            <a:ext cx="1603648" cy="3170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OUTPUTS</a:t>
            </a:r>
          </a:p>
          <a:p>
            <a:r>
              <a:rPr lang="en-US" sz="1400" b="1" dirty="0" smtClean="0"/>
              <a:t>(short-term</a:t>
            </a:r>
          </a:p>
          <a:p>
            <a:r>
              <a:rPr lang="en-US" sz="1400" b="1" dirty="0"/>
              <a:t>i</a:t>
            </a:r>
            <a:r>
              <a:rPr lang="en-US" sz="1400" b="1" dirty="0" smtClean="0"/>
              <a:t>ndicators of </a:t>
            </a:r>
          </a:p>
          <a:p>
            <a:r>
              <a:rPr lang="en-US" sz="1400" b="1" dirty="0"/>
              <a:t>p</a:t>
            </a:r>
            <a:r>
              <a:rPr lang="en-US" sz="1400" b="1" dirty="0" smtClean="0"/>
              <a:t>rogress)</a:t>
            </a:r>
          </a:p>
          <a:p>
            <a:r>
              <a:rPr lang="en-US" sz="1200" dirty="0" smtClean="0"/>
              <a:t>-attendance</a:t>
            </a:r>
          </a:p>
          <a:p>
            <a:r>
              <a:rPr lang="en-US" sz="1200" dirty="0" smtClean="0"/>
              <a:t>-participation by all </a:t>
            </a:r>
          </a:p>
          <a:p>
            <a:r>
              <a:rPr lang="en-US" sz="1200" dirty="0" smtClean="0"/>
              <a:t>stakeholders</a:t>
            </a:r>
          </a:p>
          <a:p>
            <a:r>
              <a:rPr lang="en-US" sz="1200" dirty="0" smtClean="0"/>
              <a:t>-satisfaction of attendees</a:t>
            </a:r>
          </a:p>
          <a:p>
            <a:r>
              <a:rPr lang="en-US" sz="1200" dirty="0" smtClean="0"/>
              <a:t>-money raised</a:t>
            </a:r>
          </a:p>
          <a:p>
            <a:r>
              <a:rPr lang="en-US" sz="1200" dirty="0" smtClean="0"/>
              <a:t>-skills / learning demonstrated</a:t>
            </a:r>
          </a:p>
          <a:p>
            <a:r>
              <a:rPr lang="en-US" sz="1200" dirty="0" smtClean="0"/>
              <a:t>-perception of </a:t>
            </a:r>
          </a:p>
          <a:p>
            <a:r>
              <a:rPr lang="en-US" sz="1200" dirty="0" smtClean="0"/>
              <a:t>success</a:t>
            </a:r>
          </a:p>
          <a:p>
            <a:r>
              <a:rPr lang="en-US" sz="1200" dirty="0" smtClean="0"/>
              <a:t>-future intention to proceed with plan</a:t>
            </a:r>
            <a:endParaRPr lang="en-US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4450177" y="934889"/>
            <a:ext cx="299895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External Factors:</a:t>
            </a:r>
          </a:p>
          <a:p>
            <a:r>
              <a:rPr lang="en-US" sz="1400" dirty="0" smtClean="0"/>
              <a:t>-other social </a:t>
            </a:r>
            <a:r>
              <a:rPr lang="en-US" sz="1400" dirty="0" err="1" smtClean="0"/>
              <a:t>programmes</a:t>
            </a:r>
            <a:endParaRPr lang="en-US" sz="1400" dirty="0" smtClean="0"/>
          </a:p>
          <a:p>
            <a:r>
              <a:rPr lang="en-US" sz="1400" dirty="0" smtClean="0"/>
              <a:t>-economic and demographic trends</a:t>
            </a:r>
          </a:p>
          <a:p>
            <a:r>
              <a:rPr lang="en-US" sz="1400" dirty="0" smtClean="0"/>
              <a:t>-other events </a:t>
            </a:r>
            <a:endParaRPr lang="en-US" sz="1400" dirty="0"/>
          </a:p>
        </p:txBody>
      </p:sp>
      <p:sp>
        <p:nvSpPr>
          <p:cNvPr id="12" name="Curved Right Arrow 11"/>
          <p:cNvSpPr/>
          <p:nvPr/>
        </p:nvSpPr>
        <p:spPr>
          <a:xfrm rot="19621647">
            <a:off x="1629306" y="3470002"/>
            <a:ext cx="474680" cy="954943"/>
          </a:xfrm>
          <a:prstGeom prst="curved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Curved Right Arrow 13"/>
          <p:cNvSpPr/>
          <p:nvPr/>
        </p:nvSpPr>
        <p:spPr>
          <a:xfrm rot="18548458">
            <a:off x="3614728" y="4559959"/>
            <a:ext cx="474680" cy="954943"/>
          </a:xfrm>
          <a:prstGeom prst="curved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Curved Right Arrow 14"/>
          <p:cNvSpPr/>
          <p:nvPr/>
        </p:nvSpPr>
        <p:spPr>
          <a:xfrm rot="19621647">
            <a:off x="5538674" y="5035266"/>
            <a:ext cx="474680" cy="954943"/>
          </a:xfrm>
          <a:prstGeom prst="curved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94184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038707456"/>
              </p:ext>
            </p:extLst>
          </p:nvPr>
        </p:nvGraphicFramePr>
        <p:xfrm>
          <a:off x="230925" y="179588"/>
          <a:ext cx="8723845" cy="62855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669147" y="2139749"/>
            <a:ext cx="1454582" cy="17543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cycle is</a:t>
            </a:r>
          </a:p>
          <a:p>
            <a:r>
              <a:rPr lang="en-US" dirty="0" smtClean="0"/>
              <a:t>dynamic, as </a:t>
            </a:r>
          </a:p>
          <a:p>
            <a:r>
              <a:rPr lang="en-US" dirty="0"/>
              <a:t>r</a:t>
            </a:r>
            <a:r>
              <a:rPr lang="en-US" dirty="0" smtClean="0"/>
              <a:t>esponses</a:t>
            </a:r>
          </a:p>
          <a:p>
            <a:r>
              <a:rPr lang="en-US" dirty="0"/>
              <a:t>l</a:t>
            </a:r>
            <a:r>
              <a:rPr lang="en-US" dirty="0" smtClean="0"/>
              <a:t>ead to new </a:t>
            </a:r>
          </a:p>
          <a:p>
            <a:r>
              <a:rPr lang="en-US" dirty="0"/>
              <a:t>p</a:t>
            </a:r>
            <a:r>
              <a:rPr lang="en-US" dirty="0" smtClean="0"/>
              <a:t>ressures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27929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007193086"/>
              </p:ext>
            </p:extLst>
          </p:nvPr>
        </p:nvGraphicFramePr>
        <p:xfrm>
          <a:off x="153950" y="256553"/>
          <a:ext cx="8990050" cy="65036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605001" y="577246"/>
            <a:ext cx="208348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Three options</a:t>
            </a:r>
          </a:p>
          <a:p>
            <a:r>
              <a:rPr lang="en-US" dirty="0"/>
              <a:t>f</a:t>
            </a:r>
            <a:r>
              <a:rPr lang="en-US" dirty="0" smtClean="0"/>
              <a:t>or a new event</a:t>
            </a:r>
          </a:p>
          <a:p>
            <a:r>
              <a:rPr lang="en-US" dirty="0"/>
              <a:t>w</a:t>
            </a:r>
            <a:r>
              <a:rPr lang="en-US" dirty="0" smtClean="0"/>
              <a:t>ith multiple goals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5824449" y="3527613"/>
            <a:ext cx="1000676" cy="69269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932513" y="37792"/>
            <a:ext cx="333029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Forecasts of Goal</a:t>
            </a:r>
          </a:p>
          <a:p>
            <a:r>
              <a:rPr lang="en-US" dirty="0" smtClean="0"/>
              <a:t>Attainment</a:t>
            </a:r>
          </a:p>
          <a:p>
            <a:r>
              <a:rPr lang="en-US" dirty="0" smtClean="0"/>
              <a:t>(P = the estimated probability) 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895016" y="1362076"/>
            <a:ext cx="8534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 = 100%</a:t>
            </a:r>
            <a:endParaRPr lang="en-US" sz="1200" dirty="0"/>
          </a:p>
        </p:txBody>
      </p:sp>
      <p:sp>
        <p:nvSpPr>
          <p:cNvPr id="14" name="TextBox 13"/>
          <p:cNvSpPr txBox="1"/>
          <p:nvPr/>
        </p:nvSpPr>
        <p:spPr>
          <a:xfrm>
            <a:off x="5914252" y="2564419"/>
            <a:ext cx="7679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 = 80%</a:t>
            </a:r>
            <a:endParaRPr lang="en-US" sz="1200" dirty="0"/>
          </a:p>
        </p:txBody>
      </p:sp>
      <p:sp>
        <p:nvSpPr>
          <p:cNvPr id="15" name="TextBox 14"/>
          <p:cNvSpPr txBox="1"/>
          <p:nvPr/>
        </p:nvSpPr>
        <p:spPr>
          <a:xfrm>
            <a:off x="5932513" y="3389113"/>
            <a:ext cx="7679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 = 90%</a:t>
            </a:r>
            <a:endParaRPr lang="en-US" sz="1200" dirty="0"/>
          </a:p>
        </p:txBody>
      </p:sp>
      <p:sp>
        <p:nvSpPr>
          <p:cNvPr id="16" name="TextBox 15"/>
          <p:cNvSpPr txBox="1"/>
          <p:nvPr/>
        </p:nvSpPr>
        <p:spPr>
          <a:xfrm>
            <a:off x="5824449" y="4122896"/>
            <a:ext cx="7679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 = 50%</a:t>
            </a:r>
            <a:endParaRPr lang="en-US" sz="1200" dirty="0"/>
          </a:p>
        </p:txBody>
      </p:sp>
      <p:sp>
        <p:nvSpPr>
          <p:cNvPr id="17" name="TextBox 16"/>
          <p:cNvSpPr txBox="1"/>
          <p:nvPr/>
        </p:nvSpPr>
        <p:spPr>
          <a:xfrm>
            <a:off x="6150282" y="4399895"/>
            <a:ext cx="598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</a:t>
            </a:r>
            <a:r>
              <a:rPr lang="en-US" sz="1400" dirty="0" smtClean="0"/>
              <a:t> ???</a:t>
            </a:r>
            <a:endParaRPr lang="en-US" sz="1400" dirty="0"/>
          </a:p>
        </p:txBody>
      </p:sp>
      <p:sp>
        <p:nvSpPr>
          <p:cNvPr id="18" name="TextBox 17"/>
          <p:cNvSpPr txBox="1"/>
          <p:nvPr/>
        </p:nvSpPr>
        <p:spPr>
          <a:xfrm>
            <a:off x="5824449" y="5435939"/>
            <a:ext cx="8106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 = 75 %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6470395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990627887"/>
              </p:ext>
            </p:extLst>
          </p:nvPr>
        </p:nvGraphicFramePr>
        <p:xfrm>
          <a:off x="205267" y="282209"/>
          <a:ext cx="8608381" cy="62727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845266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2670</TotalTime>
  <Words>1459</Words>
  <Application>Microsoft Macintosh PowerPoint</Application>
  <PresentationFormat>On-screen Show (4:3)</PresentationFormat>
  <Paragraphs>350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EVENT IMPACT ASSESSMENT Donald Getz, 2018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ONTOLOGY OF EVENT EVALUATION</dc:title>
  <dc:creator>Donald  Getz</dc:creator>
  <cp:lastModifiedBy>Donald  Getz</cp:lastModifiedBy>
  <cp:revision>208</cp:revision>
  <dcterms:created xsi:type="dcterms:W3CDTF">2016-07-13T19:14:21Z</dcterms:created>
  <dcterms:modified xsi:type="dcterms:W3CDTF">2018-08-29T19:35:00Z</dcterms:modified>
</cp:coreProperties>
</file>